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229" r:id="rId5"/>
    <p:sldMasterId id="2147484041" r:id="rId6"/>
  </p:sldMasterIdLst>
  <p:notesMasterIdLst>
    <p:notesMasterId r:id="rId27"/>
  </p:notesMasterIdLst>
  <p:sldIdLst>
    <p:sldId id="331" r:id="rId7"/>
    <p:sldId id="333" r:id="rId8"/>
    <p:sldId id="334" r:id="rId9"/>
    <p:sldId id="335" r:id="rId10"/>
    <p:sldId id="260" r:id="rId11"/>
    <p:sldId id="341" r:id="rId12"/>
    <p:sldId id="340" r:id="rId13"/>
    <p:sldId id="343" r:id="rId14"/>
    <p:sldId id="342" r:id="rId15"/>
    <p:sldId id="345" r:id="rId16"/>
    <p:sldId id="348" r:id="rId17"/>
    <p:sldId id="346" r:id="rId18"/>
    <p:sldId id="285" r:id="rId19"/>
    <p:sldId id="347" r:id="rId20"/>
    <p:sldId id="308" r:id="rId21"/>
    <p:sldId id="292" r:id="rId22"/>
    <p:sldId id="350" r:id="rId23"/>
    <p:sldId id="351" r:id="rId24"/>
    <p:sldId id="353"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008575"/>
    <a:srgbClr val="30E5D0"/>
    <a:srgbClr val="0078D4"/>
    <a:srgbClr val="C0C9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9F1F5-A7DD-4128-AF1B-E6CAC3D92580}" v="1431" dt="2020-08-07T13:57:24.912"/>
    <p1510:client id="{9B945794-5438-42AB-B33D-48B58C5E261A}" v="1974" dt="2020-08-07T13:55:22.154"/>
    <p1510:client id="{BE9D44AF-AB06-49E0-B527-6D073DE88327}" v="765" dt="2020-08-06T21:08:40.4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36" y="1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 Tiwari" userId="f4115839-5549-4590-a86f-1433f03837c9" providerId="ADAL" clId="{9B945794-5438-42AB-B33D-48B58C5E261A}"/>
    <pc:docChg chg="undo redo custSel mod addSld delSld modSld">
      <pc:chgData name="Manika Tiwari" userId="f4115839-5549-4590-a86f-1433f03837c9" providerId="ADAL" clId="{9B945794-5438-42AB-B33D-48B58C5E261A}" dt="2020-08-07T13:55:22.155" v="3390" actId="20577"/>
      <pc:docMkLst>
        <pc:docMk/>
      </pc:docMkLst>
      <pc:sldChg chg="addSp delSp modSp mod modClrScheme chgLayout">
        <pc:chgData name="Manika Tiwari" userId="f4115839-5549-4590-a86f-1433f03837c9" providerId="ADAL" clId="{9B945794-5438-42AB-B33D-48B58C5E261A}" dt="2020-08-07T00:10:53.878" v="2642" actId="207"/>
        <pc:sldMkLst>
          <pc:docMk/>
          <pc:sldMk cId="2369233165" sldId="262"/>
        </pc:sldMkLst>
        <pc:spChg chg="mod ord">
          <ac:chgData name="Manika Tiwari" userId="f4115839-5549-4590-a86f-1433f03837c9" providerId="ADAL" clId="{9B945794-5438-42AB-B33D-48B58C5E261A}" dt="2020-08-07T00:10:53.878" v="2642" actId="207"/>
          <ac:spMkLst>
            <pc:docMk/>
            <pc:sldMk cId="2369233165" sldId="262"/>
            <ac:spMk id="2" creationId="{81C35DDB-8282-400D-8538-5DE337057454}"/>
          </ac:spMkLst>
        </pc:spChg>
        <pc:spChg chg="add del mod ord">
          <ac:chgData name="Manika Tiwari" userId="f4115839-5549-4590-a86f-1433f03837c9" providerId="ADAL" clId="{9B945794-5438-42AB-B33D-48B58C5E261A}" dt="2020-08-07T00:09:31.440" v="2582" actId="478"/>
          <ac:spMkLst>
            <pc:docMk/>
            <pc:sldMk cId="2369233165" sldId="262"/>
            <ac:spMk id="3" creationId="{03786E0E-0407-4BE4-844C-06E58B43D4C9}"/>
          </ac:spMkLst>
        </pc:spChg>
        <pc:graphicFrameChg chg="mod ord">
          <ac:chgData name="Manika Tiwari" userId="f4115839-5549-4590-a86f-1433f03837c9" providerId="ADAL" clId="{9B945794-5438-42AB-B33D-48B58C5E261A}" dt="2020-08-07T00:10:33.918" v="2641"/>
          <ac:graphicFrameMkLst>
            <pc:docMk/>
            <pc:sldMk cId="2369233165" sldId="262"/>
            <ac:graphicFrameMk id="5" creationId="{9EF918A3-B921-4459-8E94-E7EB8EB8D3AC}"/>
          </ac:graphicFrameMkLst>
        </pc:graphicFrameChg>
        <pc:picChg chg="mod">
          <ac:chgData name="Manika Tiwari" userId="f4115839-5549-4590-a86f-1433f03837c9" providerId="ADAL" clId="{9B945794-5438-42AB-B33D-48B58C5E261A}" dt="2020-08-07T00:10:08.112" v="2640" actId="1035"/>
          <ac:picMkLst>
            <pc:docMk/>
            <pc:sldMk cId="2369233165" sldId="262"/>
            <ac:picMk id="4" creationId="{69A27987-0DC4-4A5F-BF24-812F9F2BAEAC}"/>
          </ac:picMkLst>
        </pc:picChg>
      </pc:sldChg>
      <pc:sldChg chg="addSp delSp modSp mod modClrScheme delDesignElem chgLayout">
        <pc:chgData name="Manika Tiwari" userId="f4115839-5549-4590-a86f-1433f03837c9" providerId="ADAL" clId="{9B945794-5438-42AB-B33D-48B58C5E261A}" dt="2020-08-07T13:51:56.371" v="3379" actId="120"/>
        <pc:sldMkLst>
          <pc:docMk/>
          <pc:sldMk cId="3169217135" sldId="285"/>
        </pc:sldMkLst>
        <pc:spChg chg="mod ord">
          <ac:chgData name="Manika Tiwari" userId="f4115839-5549-4590-a86f-1433f03837c9" providerId="ADAL" clId="{9B945794-5438-42AB-B33D-48B58C5E261A}" dt="2020-08-07T13:51:56.371" v="3379" actId="120"/>
          <ac:spMkLst>
            <pc:docMk/>
            <pc:sldMk cId="3169217135" sldId="285"/>
            <ac:spMk id="2" creationId="{FE4F3AD8-17FD-4CF2-AFE2-C2D1D9D59A2B}"/>
          </ac:spMkLst>
        </pc:spChg>
        <pc:spChg chg="add del mod ord">
          <ac:chgData name="Manika Tiwari" userId="f4115839-5549-4590-a86f-1433f03837c9" providerId="ADAL" clId="{9B945794-5438-42AB-B33D-48B58C5E261A}" dt="2020-08-07T01:06:51.584" v="3268" actId="700"/>
          <ac:spMkLst>
            <pc:docMk/>
            <pc:sldMk cId="3169217135" sldId="285"/>
            <ac:spMk id="3" creationId="{DC53A5D2-BC3F-4AA8-95E0-67AAF702E149}"/>
          </ac:spMkLst>
        </pc:spChg>
        <pc:spChg chg="add del mod ord">
          <ac:chgData name="Manika Tiwari" userId="f4115839-5549-4590-a86f-1433f03837c9" providerId="ADAL" clId="{9B945794-5438-42AB-B33D-48B58C5E261A}" dt="2020-08-07T01:07:43.149" v="3275" actId="700"/>
          <ac:spMkLst>
            <pc:docMk/>
            <pc:sldMk cId="3169217135" sldId="285"/>
            <ac:spMk id="5" creationId="{D761E607-32E0-4DF5-B281-50023541620E}"/>
          </ac:spMkLst>
        </pc:spChg>
        <pc:spChg chg="add del mod ord">
          <ac:chgData name="Manika Tiwari" userId="f4115839-5549-4590-a86f-1433f03837c9" providerId="ADAL" clId="{9B945794-5438-42AB-B33D-48B58C5E261A}" dt="2020-08-07T13:47:58.058" v="3375" actId="700"/>
          <ac:spMkLst>
            <pc:docMk/>
            <pc:sldMk cId="3169217135" sldId="285"/>
            <ac:spMk id="6" creationId="{A36529AE-2E53-43F2-AF3F-3CA43FD8F7D3}"/>
          </ac:spMkLst>
        </pc:spChg>
        <pc:spChg chg="add del mod ord">
          <ac:chgData name="Manika Tiwari" userId="f4115839-5549-4590-a86f-1433f03837c9" providerId="ADAL" clId="{9B945794-5438-42AB-B33D-48B58C5E261A}" dt="2020-08-07T13:51:51.105" v="3378" actId="478"/>
          <ac:spMkLst>
            <pc:docMk/>
            <pc:sldMk cId="3169217135" sldId="285"/>
            <ac:spMk id="7" creationId="{66AC1286-AAC4-4E42-A39F-398432DCCD8D}"/>
          </ac:spMkLst>
        </pc:spChg>
        <pc:spChg chg="add del">
          <ac:chgData name="Manika Tiwari" userId="f4115839-5549-4590-a86f-1433f03837c9" providerId="ADAL" clId="{9B945794-5438-42AB-B33D-48B58C5E261A}" dt="2020-08-07T13:51:46.735" v="3376" actId="700"/>
          <ac:spMkLst>
            <pc:docMk/>
            <pc:sldMk cId="3169217135" sldId="285"/>
            <ac:spMk id="9" creationId="{7DA1F35B-C8F7-4A5A-9339-7DA4D785B300}"/>
          </ac:spMkLst>
        </pc:spChg>
        <pc:spChg chg="add del">
          <ac:chgData name="Manika Tiwari" userId="f4115839-5549-4590-a86f-1433f03837c9" providerId="ADAL" clId="{9B945794-5438-42AB-B33D-48B58C5E261A}" dt="2020-08-07T13:51:46.735" v="3376" actId="700"/>
          <ac:spMkLst>
            <pc:docMk/>
            <pc:sldMk cId="3169217135" sldId="285"/>
            <ac:spMk id="11" creationId="{B2D4AD41-40DA-4A81-92F5-B6E3BA1ED82A}"/>
          </ac:spMkLst>
        </pc:spChg>
      </pc:sldChg>
      <pc:sldChg chg="addSp delSp modSp mod modClrScheme chgLayout modNotesTx">
        <pc:chgData name="Manika Tiwari" userId="f4115839-5549-4590-a86f-1433f03837c9" providerId="ADAL" clId="{9B945794-5438-42AB-B33D-48B58C5E261A}" dt="2020-08-07T13:55:22.155" v="3390" actId="20577"/>
        <pc:sldMkLst>
          <pc:docMk/>
          <pc:sldMk cId="3850467714" sldId="292"/>
        </pc:sldMkLst>
        <pc:spChg chg="mod ord">
          <ac:chgData name="Manika Tiwari" userId="f4115839-5549-4590-a86f-1433f03837c9" providerId="ADAL" clId="{9B945794-5438-42AB-B33D-48B58C5E261A}" dt="2020-08-07T00:23:02.512" v="2728" actId="207"/>
          <ac:spMkLst>
            <pc:docMk/>
            <pc:sldMk cId="3850467714" sldId="292"/>
            <ac:spMk id="2" creationId="{CBCF7962-F0FA-4C31-93AF-96C38B3C9CEA}"/>
          </ac:spMkLst>
        </pc:spChg>
        <pc:spChg chg="add del mod ord">
          <ac:chgData name="Manika Tiwari" userId="f4115839-5549-4590-a86f-1433f03837c9" providerId="ADAL" clId="{9B945794-5438-42AB-B33D-48B58C5E261A}" dt="2020-08-07T00:20:56.794" v="2698" actId="478"/>
          <ac:spMkLst>
            <pc:docMk/>
            <pc:sldMk cId="3850467714" sldId="292"/>
            <ac:spMk id="3" creationId="{7E89543B-4C6B-4BF7-989E-A65FB624CF62}"/>
          </ac:spMkLst>
        </pc:spChg>
        <pc:spChg chg="mod">
          <ac:chgData name="Manika Tiwari" userId="f4115839-5549-4590-a86f-1433f03837c9" providerId="ADAL" clId="{9B945794-5438-42AB-B33D-48B58C5E261A}" dt="2020-08-07T13:55:22.155" v="3390" actId="20577"/>
          <ac:spMkLst>
            <pc:docMk/>
            <pc:sldMk cId="3850467714" sldId="292"/>
            <ac:spMk id="11" creationId="{49A9A25B-4BF3-4D1C-B5AA-656964F74B1D}"/>
          </ac:spMkLst>
        </pc:spChg>
      </pc:sldChg>
      <pc:sldChg chg="addSp delSp modSp mod modClrScheme chgLayout modNotesTx">
        <pc:chgData name="Manika Tiwari" userId="f4115839-5549-4590-a86f-1433f03837c9" providerId="ADAL" clId="{9B945794-5438-42AB-B33D-48B58C5E261A}" dt="2020-08-07T13:54:49.720" v="3382" actId="208"/>
        <pc:sldMkLst>
          <pc:docMk/>
          <pc:sldMk cId="3768055679" sldId="308"/>
        </pc:sldMkLst>
        <pc:spChg chg="mod ord">
          <ac:chgData name="Manika Tiwari" userId="f4115839-5549-4590-a86f-1433f03837c9" providerId="ADAL" clId="{9B945794-5438-42AB-B33D-48B58C5E261A}" dt="2020-08-07T01:09:55.804" v="3280" actId="700"/>
          <ac:spMkLst>
            <pc:docMk/>
            <pc:sldMk cId="3768055679" sldId="308"/>
            <ac:spMk id="2" creationId="{8EFB516C-F4A0-4D14-894C-F01135BD993C}"/>
          </ac:spMkLst>
        </pc:spChg>
        <pc:spChg chg="add del mod ord">
          <ac:chgData name="Manika Tiwari" userId="f4115839-5549-4590-a86f-1433f03837c9" providerId="ADAL" clId="{9B945794-5438-42AB-B33D-48B58C5E261A}" dt="2020-08-07T00:31:40.395" v="2882" actId="478"/>
          <ac:spMkLst>
            <pc:docMk/>
            <pc:sldMk cId="3768055679" sldId="308"/>
            <ac:spMk id="3" creationId="{DA3A6347-C2AA-4D0B-B4C9-4D437F4020FF}"/>
          </ac:spMkLst>
        </pc:spChg>
        <pc:graphicFrameChg chg="mod ord">
          <ac:chgData name="Manika Tiwari" userId="f4115839-5549-4590-a86f-1433f03837c9" providerId="ADAL" clId="{9B945794-5438-42AB-B33D-48B58C5E261A}" dt="2020-08-07T13:54:49.720" v="3382" actId="208"/>
          <ac:graphicFrameMkLst>
            <pc:docMk/>
            <pc:sldMk cId="3768055679" sldId="308"/>
            <ac:graphicFrameMk id="5" creationId="{ABE5C47E-14EB-4747-8406-CBB4EA19FB6C}"/>
          </ac:graphicFrameMkLst>
        </pc:graphicFrameChg>
      </pc:sldChg>
      <pc:sldChg chg="addSp delSp modSp mod setBg chgLayout">
        <pc:chgData name="Manika Tiwari" userId="f4115839-5549-4590-a86f-1433f03837c9" providerId="ADAL" clId="{9B945794-5438-42AB-B33D-48B58C5E261A}" dt="2020-08-07T00:17:19.174" v="2653" actId="26606"/>
        <pc:sldMkLst>
          <pc:docMk/>
          <pc:sldMk cId="4103247143" sldId="309"/>
        </pc:sldMkLst>
        <pc:spChg chg="mod ord">
          <ac:chgData name="Manika Tiwari" userId="f4115839-5549-4590-a86f-1433f03837c9" providerId="ADAL" clId="{9B945794-5438-42AB-B33D-48B58C5E261A}" dt="2020-08-07T00:17:19.174" v="2653" actId="26606"/>
          <ac:spMkLst>
            <pc:docMk/>
            <pc:sldMk cId="4103247143" sldId="309"/>
            <ac:spMk id="2" creationId="{1FB27943-BACC-4CBB-9B39-21ED73F3F1A5}"/>
          </ac:spMkLst>
        </pc:spChg>
        <pc:spChg chg="mod ord">
          <ac:chgData name="Manika Tiwari" userId="f4115839-5549-4590-a86f-1433f03837c9" providerId="ADAL" clId="{9B945794-5438-42AB-B33D-48B58C5E261A}" dt="2020-08-07T00:17:19.174" v="2653" actId="26606"/>
          <ac:spMkLst>
            <pc:docMk/>
            <pc:sldMk cId="4103247143" sldId="309"/>
            <ac:spMk id="3" creationId="{293D9772-E783-4756-8533-E77F6A4F66C2}"/>
          </ac:spMkLst>
        </pc:spChg>
        <pc:spChg chg="add del">
          <ac:chgData name="Manika Tiwari" userId="f4115839-5549-4590-a86f-1433f03837c9" providerId="ADAL" clId="{9B945794-5438-42AB-B33D-48B58C5E261A}" dt="2020-08-07T00:16:41.709" v="2647" actId="26606"/>
          <ac:spMkLst>
            <pc:docMk/>
            <pc:sldMk cId="4103247143" sldId="309"/>
            <ac:spMk id="8" creationId="{64F519EA-836C-4E21-87EE-CE7AB018636F}"/>
          </ac:spMkLst>
        </pc:spChg>
        <pc:spChg chg="add del">
          <ac:chgData name="Manika Tiwari" userId="f4115839-5549-4590-a86f-1433f03837c9" providerId="ADAL" clId="{9B945794-5438-42AB-B33D-48B58C5E261A}" dt="2020-08-07T00:16:41.709" v="2647" actId="26606"/>
          <ac:spMkLst>
            <pc:docMk/>
            <pc:sldMk cId="4103247143" sldId="309"/>
            <ac:spMk id="10" creationId="{E3E51905-F374-4E1A-97CF-B741584B74D5}"/>
          </ac:spMkLst>
        </pc:spChg>
        <pc:spChg chg="add del">
          <ac:chgData name="Manika Tiwari" userId="f4115839-5549-4590-a86f-1433f03837c9" providerId="ADAL" clId="{9B945794-5438-42AB-B33D-48B58C5E261A}" dt="2020-08-07T00:16:41.709" v="2647" actId="26606"/>
          <ac:spMkLst>
            <pc:docMk/>
            <pc:sldMk cId="4103247143" sldId="309"/>
            <ac:spMk id="12" creationId="{A210685A-6235-45A7-850D-A6F555466EF7}"/>
          </ac:spMkLst>
        </pc:spChg>
        <pc:spChg chg="add del">
          <ac:chgData name="Manika Tiwari" userId="f4115839-5549-4590-a86f-1433f03837c9" providerId="ADAL" clId="{9B945794-5438-42AB-B33D-48B58C5E261A}" dt="2020-08-07T00:16:48.189" v="2649" actId="26606"/>
          <ac:spMkLst>
            <pc:docMk/>
            <pc:sldMk cId="4103247143" sldId="309"/>
            <ac:spMk id="41" creationId="{1C799903-48D5-4A31-A1A2-541072D9771E}"/>
          </ac:spMkLst>
        </pc:spChg>
        <pc:spChg chg="add del">
          <ac:chgData name="Manika Tiwari" userId="f4115839-5549-4590-a86f-1433f03837c9" providerId="ADAL" clId="{9B945794-5438-42AB-B33D-48B58C5E261A}" dt="2020-08-07T00:16:48.189" v="2649" actId="26606"/>
          <ac:spMkLst>
            <pc:docMk/>
            <pc:sldMk cId="4103247143" sldId="309"/>
            <ac:spMk id="42" creationId="{8EFFF109-FC58-4FD3-BE05-9775A1310F55}"/>
          </ac:spMkLst>
        </pc:spChg>
        <pc:spChg chg="add del">
          <ac:chgData name="Manika Tiwari" userId="f4115839-5549-4590-a86f-1433f03837c9" providerId="ADAL" clId="{9B945794-5438-42AB-B33D-48B58C5E261A}" dt="2020-08-07T00:16:48.189" v="2649" actId="26606"/>
          <ac:spMkLst>
            <pc:docMk/>
            <pc:sldMk cId="4103247143" sldId="309"/>
            <ac:spMk id="43" creationId="{E1B96AD6-92A9-4273-A62B-96A1C3E0BA95}"/>
          </ac:spMkLst>
        </pc:spChg>
        <pc:spChg chg="add del">
          <ac:chgData name="Manika Tiwari" userId="f4115839-5549-4590-a86f-1433f03837c9" providerId="ADAL" clId="{9B945794-5438-42AB-B33D-48B58C5E261A}" dt="2020-08-07T00:16:48.189" v="2649" actId="26606"/>
          <ac:spMkLst>
            <pc:docMk/>
            <pc:sldMk cId="4103247143" sldId="309"/>
            <ac:spMk id="44" creationId="{463EEC44-1BA3-44ED-81FC-A644B04B2A44}"/>
          </ac:spMkLst>
        </pc:spChg>
        <pc:spChg chg="add del">
          <ac:chgData name="Manika Tiwari" userId="f4115839-5549-4590-a86f-1433f03837c9" providerId="ADAL" clId="{9B945794-5438-42AB-B33D-48B58C5E261A}" dt="2020-08-07T00:17:05.922" v="2651" actId="26606"/>
          <ac:spMkLst>
            <pc:docMk/>
            <pc:sldMk cId="4103247143" sldId="309"/>
            <ac:spMk id="46" creationId="{1E234CF4-802C-4AA1-B540-36C3B838C462}"/>
          </ac:spMkLst>
        </pc:spChg>
        <pc:spChg chg="add del">
          <ac:chgData name="Manika Tiwari" userId="f4115839-5549-4590-a86f-1433f03837c9" providerId="ADAL" clId="{9B945794-5438-42AB-B33D-48B58C5E261A}" dt="2020-08-07T00:17:05.922" v="2651" actId="26606"/>
          <ac:spMkLst>
            <pc:docMk/>
            <pc:sldMk cId="4103247143" sldId="309"/>
            <ac:spMk id="47" creationId="{A5271697-90F1-4A23-8EF2-0179F2EAFACB}"/>
          </ac:spMkLst>
        </pc:spChg>
        <pc:spChg chg="add del">
          <ac:chgData name="Manika Tiwari" userId="f4115839-5549-4590-a86f-1433f03837c9" providerId="ADAL" clId="{9B945794-5438-42AB-B33D-48B58C5E261A}" dt="2020-08-07T00:17:05.922" v="2651" actId="26606"/>
          <ac:spMkLst>
            <pc:docMk/>
            <pc:sldMk cId="4103247143" sldId="309"/>
            <ac:spMk id="48" creationId="{D9F5512A-48E1-4C07-B75E-3CCC517B6804}"/>
          </ac:spMkLst>
        </pc:spChg>
        <pc:spChg chg="add del">
          <ac:chgData name="Manika Tiwari" userId="f4115839-5549-4590-a86f-1433f03837c9" providerId="ADAL" clId="{9B945794-5438-42AB-B33D-48B58C5E261A}" dt="2020-08-07T00:17:05.922" v="2651" actId="26606"/>
          <ac:spMkLst>
            <pc:docMk/>
            <pc:sldMk cId="4103247143" sldId="309"/>
            <ac:spMk id="49" creationId="{9D800584-727A-48CF-8223-244AD9717CAA}"/>
          </ac:spMkLst>
        </pc:spChg>
        <pc:spChg chg="add del">
          <ac:chgData name="Manika Tiwari" userId="f4115839-5549-4590-a86f-1433f03837c9" providerId="ADAL" clId="{9B945794-5438-42AB-B33D-48B58C5E261A}" dt="2020-08-07T00:17:19.174" v="2653" actId="26606"/>
          <ac:spMkLst>
            <pc:docMk/>
            <pc:sldMk cId="4103247143" sldId="309"/>
            <ac:spMk id="51" creationId="{64F519EA-836C-4E21-87EE-CE7AB018636F}"/>
          </ac:spMkLst>
        </pc:spChg>
        <pc:spChg chg="add del">
          <ac:chgData name="Manika Tiwari" userId="f4115839-5549-4590-a86f-1433f03837c9" providerId="ADAL" clId="{9B945794-5438-42AB-B33D-48B58C5E261A}" dt="2020-08-07T00:17:19.174" v="2653" actId="26606"/>
          <ac:spMkLst>
            <pc:docMk/>
            <pc:sldMk cId="4103247143" sldId="309"/>
            <ac:spMk id="52" creationId="{E3E51905-F374-4E1A-97CF-B741584B74D5}"/>
          </ac:spMkLst>
        </pc:spChg>
        <pc:spChg chg="add del">
          <ac:chgData name="Manika Tiwari" userId="f4115839-5549-4590-a86f-1433f03837c9" providerId="ADAL" clId="{9B945794-5438-42AB-B33D-48B58C5E261A}" dt="2020-08-07T00:17:19.174" v="2653" actId="26606"/>
          <ac:spMkLst>
            <pc:docMk/>
            <pc:sldMk cId="4103247143" sldId="309"/>
            <ac:spMk id="53" creationId="{A210685A-6235-45A7-850D-A6F555466EF7}"/>
          </ac:spMkLst>
        </pc:spChg>
        <pc:grpChg chg="add del">
          <ac:chgData name="Manika Tiwari" userId="f4115839-5549-4590-a86f-1433f03837c9" providerId="ADAL" clId="{9B945794-5438-42AB-B33D-48B58C5E261A}" dt="2020-08-07T00:16:41.709" v="2647" actId="26606"/>
          <ac:grpSpMkLst>
            <pc:docMk/>
            <pc:sldMk cId="4103247143" sldId="309"/>
            <ac:grpSpMk id="14" creationId="{C833A70A-9722-46F0-A5EB-C72F78747079}"/>
          </ac:grpSpMkLst>
        </pc:grpChg>
        <pc:grpChg chg="add del">
          <ac:chgData name="Manika Tiwari" userId="f4115839-5549-4590-a86f-1433f03837c9" providerId="ADAL" clId="{9B945794-5438-42AB-B33D-48B58C5E261A}" dt="2020-08-07T00:17:05.922" v="2651" actId="26606"/>
          <ac:grpSpMkLst>
            <pc:docMk/>
            <pc:sldMk cId="4103247143" sldId="309"/>
            <ac:grpSpMk id="16" creationId="{B0CED441-B73B-4907-9AF2-614CEAC6A182}"/>
          </ac:grpSpMkLst>
        </pc:grpChg>
        <pc:grpChg chg="add del">
          <ac:chgData name="Manika Tiwari" userId="f4115839-5549-4590-a86f-1433f03837c9" providerId="ADAL" clId="{9B945794-5438-42AB-B33D-48B58C5E261A}" dt="2020-08-07T00:17:19.174" v="2653" actId="26606"/>
          <ac:grpSpMkLst>
            <pc:docMk/>
            <pc:sldMk cId="4103247143" sldId="309"/>
            <ac:grpSpMk id="54" creationId="{C833A70A-9722-46F0-A5EB-C72F78747079}"/>
          </ac:grpSpMkLst>
        </pc:grpChg>
      </pc:sldChg>
      <pc:sldChg chg="modSp mod modClrScheme chgLayout">
        <pc:chgData name="Manika Tiwari" userId="f4115839-5549-4590-a86f-1433f03837c9" providerId="ADAL" clId="{9B945794-5438-42AB-B33D-48B58C5E261A}" dt="2020-08-07T00:14:55.283" v="2644" actId="700"/>
        <pc:sldMkLst>
          <pc:docMk/>
          <pc:sldMk cId="3193346873" sldId="321"/>
        </pc:sldMkLst>
        <pc:spChg chg="mod ord">
          <ac:chgData name="Manika Tiwari" userId="f4115839-5549-4590-a86f-1433f03837c9" providerId="ADAL" clId="{9B945794-5438-42AB-B33D-48B58C5E261A}" dt="2020-08-07T00:14:55.283" v="2644" actId="700"/>
          <ac:spMkLst>
            <pc:docMk/>
            <pc:sldMk cId="3193346873" sldId="321"/>
            <ac:spMk id="2" creationId="{1FB27943-BACC-4CBB-9B39-21ED73F3F1A5}"/>
          </ac:spMkLst>
        </pc:spChg>
        <pc:spChg chg="mod ord">
          <ac:chgData name="Manika Tiwari" userId="f4115839-5549-4590-a86f-1433f03837c9" providerId="ADAL" clId="{9B945794-5438-42AB-B33D-48B58C5E261A}" dt="2020-08-07T00:14:55.283" v="2644" actId="700"/>
          <ac:spMkLst>
            <pc:docMk/>
            <pc:sldMk cId="3193346873" sldId="321"/>
            <ac:spMk id="3" creationId="{293D9772-E783-4756-8533-E77F6A4F66C2}"/>
          </ac:spMkLst>
        </pc:spChg>
      </pc:sldChg>
      <pc:sldChg chg="modSp modNotesTx">
        <pc:chgData name="Manika Tiwari" userId="f4115839-5549-4590-a86f-1433f03837c9" providerId="ADAL" clId="{9B945794-5438-42AB-B33D-48B58C5E261A}" dt="2020-08-05T02:18:23.719" v="56" actId="20577"/>
        <pc:sldMkLst>
          <pc:docMk/>
          <pc:sldMk cId="1990408431" sldId="322"/>
        </pc:sldMkLst>
        <pc:graphicFrameChg chg="mod">
          <ac:chgData name="Manika Tiwari" userId="f4115839-5549-4590-a86f-1433f03837c9" providerId="ADAL" clId="{9B945794-5438-42AB-B33D-48B58C5E261A}" dt="2020-08-05T02:18:23.719" v="56" actId="20577"/>
          <ac:graphicFrameMkLst>
            <pc:docMk/>
            <pc:sldMk cId="1990408431" sldId="322"/>
            <ac:graphicFrameMk id="4" creationId="{81C72A7B-7070-4234-9A5F-5A947EF1A198}"/>
          </ac:graphicFrameMkLst>
        </pc:graphicFrameChg>
      </pc:sldChg>
      <pc:sldChg chg="modNotesTx">
        <pc:chgData name="Manika Tiwari" userId="f4115839-5549-4590-a86f-1433f03837c9" providerId="ADAL" clId="{9B945794-5438-42AB-B33D-48B58C5E261A}" dt="2020-08-05T23:25:55.415" v="321" actId="20577"/>
        <pc:sldMkLst>
          <pc:docMk/>
          <pc:sldMk cId="3070657109" sldId="328"/>
        </pc:sldMkLst>
      </pc:sldChg>
      <pc:sldChg chg="addSp modSp new mod setBg modAnim modNotesTx">
        <pc:chgData name="Manika Tiwari" userId="f4115839-5549-4590-a86f-1433f03837c9" providerId="ADAL" clId="{9B945794-5438-42AB-B33D-48B58C5E261A}" dt="2020-08-07T08:53:21.516" v="3370" actId="27636"/>
        <pc:sldMkLst>
          <pc:docMk/>
          <pc:sldMk cId="403741132" sldId="332"/>
        </pc:sldMkLst>
        <pc:spChg chg="mod">
          <ac:chgData name="Manika Tiwari" userId="f4115839-5549-4590-a86f-1433f03837c9" providerId="ADAL" clId="{9B945794-5438-42AB-B33D-48B58C5E261A}" dt="2020-08-05T20:00:48.812" v="269" actId="2711"/>
          <ac:spMkLst>
            <pc:docMk/>
            <pc:sldMk cId="403741132" sldId="332"/>
            <ac:spMk id="2" creationId="{6FE64E93-5D68-477C-9057-4583D6330600}"/>
          </ac:spMkLst>
        </pc:spChg>
        <pc:spChg chg="mod ord">
          <ac:chgData name="Manika Tiwari" userId="f4115839-5549-4590-a86f-1433f03837c9" providerId="ADAL" clId="{9B945794-5438-42AB-B33D-48B58C5E261A}" dt="2020-08-07T08:53:21.516" v="3370" actId="27636"/>
          <ac:spMkLst>
            <pc:docMk/>
            <pc:sldMk cId="403741132" sldId="332"/>
            <ac:spMk id="3" creationId="{2E6BB7E8-0E7E-46C6-BE32-9CFCA9927AC0}"/>
          </ac:spMkLst>
        </pc:spChg>
        <pc:spChg chg="add">
          <ac:chgData name="Manika Tiwari" userId="f4115839-5549-4590-a86f-1433f03837c9" providerId="ADAL" clId="{9B945794-5438-42AB-B33D-48B58C5E261A}" dt="2020-08-05T19:56:57.747" v="265" actId="26606"/>
          <ac:spMkLst>
            <pc:docMk/>
            <pc:sldMk cId="403741132" sldId="332"/>
            <ac:spMk id="9" creationId="{787900AF-3ED0-4C02-A309-3984EBBD202C}"/>
          </ac:spMkLst>
        </pc:spChg>
        <pc:spChg chg="add">
          <ac:chgData name="Manika Tiwari" userId="f4115839-5549-4590-a86f-1433f03837c9" providerId="ADAL" clId="{9B945794-5438-42AB-B33D-48B58C5E261A}" dt="2020-08-05T19:56:57.747" v="265" actId="26606"/>
          <ac:spMkLst>
            <pc:docMk/>
            <pc:sldMk cId="403741132" sldId="332"/>
            <ac:spMk id="11" creationId="{8DEDEE5C-3126-4336-A7D4-9277AF5A04B4}"/>
          </ac:spMkLst>
        </pc:spChg>
        <pc:picChg chg="add mod modCrop">
          <ac:chgData name="Manika Tiwari" userId="f4115839-5549-4590-a86f-1433f03837c9" providerId="ADAL" clId="{9B945794-5438-42AB-B33D-48B58C5E261A}" dt="2020-08-05T19:57:29.058" v="266" actId="27614"/>
          <ac:picMkLst>
            <pc:docMk/>
            <pc:sldMk cId="403741132" sldId="332"/>
            <ac:picMk id="4" creationId="{74D5E375-B2FC-4ABD-A04C-06676579E985}"/>
          </ac:picMkLst>
        </pc:picChg>
      </pc:sldChg>
      <pc:sldChg chg="new del">
        <pc:chgData name="Manika Tiwari" userId="f4115839-5549-4590-a86f-1433f03837c9" providerId="ADAL" clId="{9B945794-5438-42AB-B33D-48B58C5E261A}" dt="2020-08-06T06:39:38.569" v="386" actId="680"/>
        <pc:sldMkLst>
          <pc:docMk/>
          <pc:sldMk cId="946352703" sldId="339"/>
        </pc:sldMkLst>
      </pc:sldChg>
      <pc:sldChg chg="modSp add del mod">
        <pc:chgData name="Manika Tiwari" userId="f4115839-5549-4590-a86f-1433f03837c9" providerId="ADAL" clId="{9B945794-5438-42AB-B33D-48B58C5E261A}" dt="2020-08-06T20:52:05.445" v="1925" actId="47"/>
        <pc:sldMkLst>
          <pc:docMk/>
          <pc:sldMk cId="578206437" sldId="344"/>
        </pc:sldMkLst>
        <pc:picChg chg="mod">
          <ac:chgData name="Manika Tiwari" userId="f4115839-5549-4590-a86f-1433f03837c9" providerId="ADAL" clId="{9B945794-5438-42AB-B33D-48B58C5E261A}" dt="2020-08-06T20:51:48.131" v="1923" actId="1076"/>
          <ac:picMkLst>
            <pc:docMk/>
            <pc:sldMk cId="578206437" sldId="344"/>
            <ac:picMk id="4" creationId="{19635CAA-9DC2-4E67-9910-FCC4D19FB744}"/>
          </ac:picMkLst>
        </pc:picChg>
      </pc:sldChg>
      <pc:sldChg chg="modSp mod chgLayout modNotesTx">
        <pc:chgData name="Manika Tiwari" userId="f4115839-5549-4590-a86f-1433f03837c9" providerId="ADAL" clId="{9B945794-5438-42AB-B33D-48B58C5E261A}" dt="2020-08-07T13:46:52.570" v="3372" actId="20577"/>
        <pc:sldMkLst>
          <pc:docMk/>
          <pc:sldMk cId="484833035" sldId="345"/>
        </pc:sldMkLst>
        <pc:spChg chg="mod ord">
          <ac:chgData name="Manika Tiwari" userId="f4115839-5549-4590-a86f-1433f03837c9" providerId="ADAL" clId="{9B945794-5438-42AB-B33D-48B58C5E261A}" dt="2020-08-07T13:46:52.570" v="3372" actId="20577"/>
          <ac:spMkLst>
            <pc:docMk/>
            <pc:sldMk cId="484833035" sldId="345"/>
            <ac:spMk id="6" creationId="{00000000-0000-0000-0000-000000000000}"/>
          </ac:spMkLst>
        </pc:spChg>
        <pc:spChg chg="mod ord">
          <ac:chgData name="Manika Tiwari" userId="f4115839-5549-4590-a86f-1433f03837c9" providerId="ADAL" clId="{9B945794-5438-42AB-B33D-48B58C5E261A}" dt="2020-08-07T03:52:09.904" v="3289" actId="700"/>
          <ac:spMkLst>
            <pc:docMk/>
            <pc:sldMk cId="484833035" sldId="345"/>
            <ac:spMk id="17" creationId="{00000000-0000-0000-0000-000000000000}"/>
          </ac:spMkLst>
        </pc:spChg>
      </pc:sldChg>
      <pc:sldChg chg="addSp delSp modSp new mod setBg modClrScheme chgLayout modNotesTx">
        <pc:chgData name="Manika Tiwari" userId="f4115839-5549-4590-a86f-1433f03837c9" providerId="ADAL" clId="{9B945794-5438-42AB-B33D-48B58C5E261A}" dt="2020-08-07T01:08:19.597" v="3276" actId="14100"/>
        <pc:sldMkLst>
          <pc:docMk/>
          <pc:sldMk cId="3416085003" sldId="348"/>
        </pc:sldMkLst>
        <pc:spChg chg="del">
          <ac:chgData name="Manika Tiwari" userId="f4115839-5549-4590-a86f-1433f03837c9" providerId="ADAL" clId="{9B945794-5438-42AB-B33D-48B58C5E261A}" dt="2020-08-06T19:59:43.595" v="468" actId="700"/>
          <ac:spMkLst>
            <pc:docMk/>
            <pc:sldMk cId="3416085003" sldId="348"/>
            <ac:spMk id="2" creationId="{24E2A73B-A7B2-489A-BFCE-7E415C281CC9}"/>
          </ac:spMkLst>
        </pc:spChg>
        <pc:spChg chg="del">
          <ac:chgData name="Manika Tiwari" userId="f4115839-5549-4590-a86f-1433f03837c9" providerId="ADAL" clId="{9B945794-5438-42AB-B33D-48B58C5E261A}" dt="2020-08-06T19:35:49.106" v="460" actId="22"/>
          <ac:spMkLst>
            <pc:docMk/>
            <pc:sldMk cId="3416085003" sldId="348"/>
            <ac:spMk id="3" creationId="{6D49E33C-6357-45B9-BED0-9619B2CAAC40}"/>
          </ac:spMkLst>
        </pc:spChg>
        <pc:spChg chg="add del">
          <ac:chgData name="Manika Tiwari" userId="f4115839-5549-4590-a86f-1433f03837c9" providerId="ADAL" clId="{9B945794-5438-42AB-B33D-48B58C5E261A}" dt="2020-08-06T20:01:32.211" v="481" actId="26606"/>
          <ac:spMkLst>
            <pc:docMk/>
            <pc:sldMk cId="3416085003" sldId="348"/>
            <ac:spMk id="10" creationId="{664E23E2-7440-4E36-A67B-0F88C5F7E185}"/>
          </ac:spMkLst>
        </pc:spChg>
        <pc:spChg chg="add del">
          <ac:chgData name="Manika Tiwari" userId="f4115839-5549-4590-a86f-1433f03837c9" providerId="ADAL" clId="{9B945794-5438-42AB-B33D-48B58C5E261A}" dt="2020-08-06T20:01:32.211" v="481" actId="26606"/>
          <ac:spMkLst>
            <pc:docMk/>
            <pc:sldMk cId="3416085003" sldId="348"/>
            <ac:spMk id="11" creationId="{B06949AE-010D-4C18-8AED-7872085ADD57}"/>
          </ac:spMkLst>
        </pc:spChg>
        <pc:spChg chg="add del">
          <ac:chgData name="Manika Tiwari" userId="f4115839-5549-4590-a86f-1433f03837c9" providerId="ADAL" clId="{9B945794-5438-42AB-B33D-48B58C5E261A}" dt="2020-08-06T20:00:26.213" v="477" actId="26606"/>
          <ac:spMkLst>
            <pc:docMk/>
            <pc:sldMk cId="3416085003" sldId="348"/>
            <ac:spMk id="12" creationId="{5F9CFCE6-877F-4858-B8BD-2C52CA8AFBC4}"/>
          </ac:spMkLst>
        </pc:spChg>
        <pc:spChg chg="add del">
          <ac:chgData name="Manika Tiwari" userId="f4115839-5549-4590-a86f-1433f03837c9" providerId="ADAL" clId="{9B945794-5438-42AB-B33D-48B58C5E261A}" dt="2020-08-06T20:01:32.211" v="481" actId="26606"/>
          <ac:spMkLst>
            <pc:docMk/>
            <pc:sldMk cId="3416085003" sldId="348"/>
            <ac:spMk id="13" creationId="{FE54AADB-50C7-4293-94C0-27361A32B8CF}"/>
          </ac:spMkLst>
        </pc:spChg>
        <pc:spChg chg="add del">
          <ac:chgData name="Manika Tiwari" userId="f4115839-5549-4590-a86f-1433f03837c9" providerId="ADAL" clId="{9B945794-5438-42AB-B33D-48B58C5E261A}" dt="2020-08-06T20:00:26.213" v="477" actId="26606"/>
          <ac:spMkLst>
            <pc:docMk/>
            <pc:sldMk cId="3416085003" sldId="348"/>
            <ac:spMk id="14" creationId="{8213F8A0-12AE-4514-8372-0DD766EC28EE}"/>
          </ac:spMkLst>
        </pc:spChg>
        <pc:spChg chg="add del">
          <ac:chgData name="Manika Tiwari" userId="f4115839-5549-4590-a86f-1433f03837c9" providerId="ADAL" clId="{9B945794-5438-42AB-B33D-48B58C5E261A}" dt="2020-08-06T20:02:48.362" v="493" actId="26606"/>
          <ac:spMkLst>
            <pc:docMk/>
            <pc:sldMk cId="3416085003" sldId="348"/>
            <ac:spMk id="15" creationId="{A9F529C3-C941-49FD-8C67-82F134F64BDB}"/>
          </ac:spMkLst>
        </pc:spChg>
        <pc:spChg chg="add del">
          <ac:chgData name="Manika Tiwari" userId="f4115839-5549-4590-a86f-1433f03837c9" providerId="ADAL" clId="{9B945794-5438-42AB-B33D-48B58C5E261A}" dt="2020-08-06T20:00:26.213" v="477" actId="26606"/>
          <ac:spMkLst>
            <pc:docMk/>
            <pc:sldMk cId="3416085003" sldId="348"/>
            <ac:spMk id="16" creationId="{9EFF17D4-9A8C-4CE5-B096-D8CCD4400437}"/>
          </ac:spMkLst>
        </pc:spChg>
        <pc:spChg chg="add del">
          <ac:chgData name="Manika Tiwari" userId="f4115839-5549-4590-a86f-1433f03837c9" providerId="ADAL" clId="{9B945794-5438-42AB-B33D-48B58C5E261A}" dt="2020-08-06T20:02:48.362" v="493" actId="26606"/>
          <ac:spMkLst>
            <pc:docMk/>
            <pc:sldMk cId="3416085003" sldId="348"/>
            <ac:spMk id="17" creationId="{20586029-32A0-47E5-9AEC-AE3ABA6B94D0}"/>
          </ac:spMkLst>
        </pc:spChg>
        <pc:spChg chg="add mod ord">
          <ac:chgData name="Manika Tiwari" userId="f4115839-5549-4590-a86f-1433f03837c9" providerId="ADAL" clId="{9B945794-5438-42AB-B33D-48B58C5E261A}" dt="2020-08-07T01:01:17.673" v="3223" actId="14100"/>
          <ac:spMkLst>
            <pc:docMk/>
            <pc:sldMk cId="3416085003" sldId="348"/>
            <ac:spMk id="21" creationId="{7757DF26-7AFD-41A7-BC9D-A98407A4422D}"/>
          </ac:spMkLst>
        </pc:spChg>
        <pc:spChg chg="add mod topLvl">
          <ac:chgData name="Manika Tiwari" userId="f4115839-5549-4590-a86f-1433f03837c9" providerId="ADAL" clId="{9B945794-5438-42AB-B33D-48B58C5E261A}" dt="2020-08-07T01:03:39.981" v="3244" actId="165"/>
          <ac:spMkLst>
            <pc:docMk/>
            <pc:sldMk cId="3416085003" sldId="348"/>
            <ac:spMk id="22" creationId="{E51084C9-0636-471B-819E-0A91E2B2C343}"/>
          </ac:spMkLst>
        </pc:spChg>
        <pc:spChg chg="add mod ord">
          <ac:chgData name="Manika Tiwari" userId="f4115839-5549-4590-a86f-1433f03837c9" providerId="ADAL" clId="{9B945794-5438-42AB-B33D-48B58C5E261A}" dt="2020-08-07T01:03:11.645" v="3241" actId="14100"/>
          <ac:spMkLst>
            <pc:docMk/>
            <pc:sldMk cId="3416085003" sldId="348"/>
            <ac:spMk id="23" creationId="{FEB28292-9CDB-48B0-9CCD-2A21D1A0902D}"/>
          </ac:spMkLst>
        </pc:spChg>
        <pc:spChg chg="add del">
          <ac:chgData name="Manika Tiwari" userId="f4115839-5549-4590-a86f-1433f03837c9" providerId="ADAL" clId="{9B945794-5438-42AB-B33D-48B58C5E261A}" dt="2020-08-06T20:09:02.571" v="531" actId="26606"/>
          <ac:spMkLst>
            <pc:docMk/>
            <pc:sldMk cId="3416085003" sldId="348"/>
            <ac:spMk id="25" creationId="{C96C8BAF-68F3-4B78-B238-35DF5D86560D}"/>
          </ac:spMkLst>
        </pc:spChg>
        <pc:grpChg chg="add del mod ord">
          <ac:chgData name="Manika Tiwari" userId="f4115839-5549-4590-a86f-1433f03837c9" providerId="ADAL" clId="{9B945794-5438-42AB-B33D-48B58C5E261A}" dt="2020-08-07T01:03:39.981" v="3244" actId="165"/>
          <ac:grpSpMkLst>
            <pc:docMk/>
            <pc:sldMk cId="3416085003" sldId="348"/>
            <ac:grpSpMk id="24" creationId="{6E679734-88ED-4701-AD54-50B75D962789}"/>
          </ac:grpSpMkLst>
        </pc:grpChg>
        <pc:grpChg chg="add del">
          <ac:chgData name="Manika Tiwari" userId="f4115839-5549-4590-a86f-1433f03837c9" providerId="ADAL" clId="{9B945794-5438-42AB-B33D-48B58C5E261A}" dt="2020-08-06T20:09:02.571" v="531" actId="26606"/>
          <ac:grpSpMkLst>
            <pc:docMk/>
            <pc:sldMk cId="3416085003" sldId="348"/>
            <ac:grpSpMk id="27" creationId="{4F4CD6D0-5A87-4BA2-A13A-0E40511C3CFA}"/>
          </ac:grpSpMkLst>
        </pc:grpChg>
        <pc:grpChg chg="add del">
          <ac:chgData name="Manika Tiwari" userId="f4115839-5549-4590-a86f-1433f03837c9" providerId="ADAL" clId="{9B945794-5438-42AB-B33D-48B58C5E261A}" dt="2020-08-06T20:09:02.571" v="531" actId="26606"/>
          <ac:grpSpMkLst>
            <pc:docMk/>
            <pc:sldMk cId="3416085003" sldId="348"/>
            <ac:grpSpMk id="31" creationId="{E9537076-EF48-4F72-9164-FD8260D550AC}"/>
          </ac:grpSpMkLst>
        </pc:grpChg>
        <pc:grpChg chg="add del">
          <ac:chgData name="Manika Tiwari" userId="f4115839-5549-4590-a86f-1433f03837c9" providerId="ADAL" clId="{9B945794-5438-42AB-B33D-48B58C5E261A}" dt="2020-08-06T20:09:02.571" v="531" actId="26606"/>
          <ac:grpSpMkLst>
            <pc:docMk/>
            <pc:sldMk cId="3416085003" sldId="348"/>
            <ac:grpSpMk id="35" creationId="{6EFC3492-86BD-4D75-B5B4-C2DBFE0BD106}"/>
          </ac:grpSpMkLst>
        </pc:grpChg>
        <pc:picChg chg="add del mod ord">
          <ac:chgData name="Manika Tiwari" userId="f4115839-5549-4590-a86f-1433f03837c9" providerId="ADAL" clId="{9B945794-5438-42AB-B33D-48B58C5E261A}" dt="2020-08-06T20:09:07.715" v="532" actId="21"/>
          <ac:picMkLst>
            <pc:docMk/>
            <pc:sldMk cId="3416085003" sldId="348"/>
            <ac:picMk id="5" creationId="{C37B3466-03D7-44DB-83A1-60E37648051A}"/>
          </ac:picMkLst>
        </pc:picChg>
        <pc:picChg chg="add mod ord topLvl modCrop">
          <ac:chgData name="Manika Tiwari" userId="f4115839-5549-4590-a86f-1433f03837c9" providerId="ADAL" clId="{9B945794-5438-42AB-B33D-48B58C5E261A}" dt="2020-08-07T01:04:19.872" v="3261" actId="14100"/>
          <ac:picMkLst>
            <pc:docMk/>
            <pc:sldMk cId="3416085003" sldId="348"/>
            <ac:picMk id="7" creationId="{476CFBD0-AC4F-408D-96C1-51D5CDD3444A}"/>
          </ac:picMkLst>
        </pc:picChg>
        <pc:picChg chg="add del mod">
          <ac:chgData name="Manika Tiwari" userId="f4115839-5549-4590-a86f-1433f03837c9" providerId="ADAL" clId="{9B945794-5438-42AB-B33D-48B58C5E261A}" dt="2020-08-06T20:05:09.062" v="518" actId="21"/>
          <ac:picMkLst>
            <pc:docMk/>
            <pc:sldMk cId="3416085003" sldId="348"/>
            <ac:picMk id="9" creationId="{BD1C9E4F-78D2-4B4B-8FCB-12448C9EF076}"/>
          </ac:picMkLst>
        </pc:picChg>
        <pc:picChg chg="add mod ord">
          <ac:chgData name="Manika Tiwari" userId="f4115839-5549-4590-a86f-1433f03837c9" providerId="ADAL" clId="{9B945794-5438-42AB-B33D-48B58C5E261A}" dt="2020-08-07T01:03:18.980" v="3242" actId="14100"/>
          <ac:picMkLst>
            <pc:docMk/>
            <pc:sldMk cId="3416085003" sldId="348"/>
            <ac:picMk id="20" creationId="{BDEA1236-60C9-498F-B39A-1FFA5BDBF60F}"/>
          </ac:picMkLst>
        </pc:picChg>
        <pc:picChg chg="add mod">
          <ac:chgData name="Manika Tiwari" userId="f4115839-5549-4590-a86f-1433f03837c9" providerId="ADAL" clId="{9B945794-5438-42AB-B33D-48B58C5E261A}" dt="2020-08-07T01:08:19.597" v="3276" actId="14100"/>
          <ac:picMkLst>
            <pc:docMk/>
            <pc:sldMk cId="3416085003" sldId="348"/>
            <ac:picMk id="34" creationId="{8EDA65D2-D185-4983-8B62-360ECF359834}"/>
          </ac:picMkLst>
        </pc:picChg>
        <pc:cxnChg chg="add del">
          <ac:chgData name="Manika Tiwari" userId="f4115839-5549-4590-a86f-1433f03837c9" providerId="ADAL" clId="{9B945794-5438-42AB-B33D-48B58C5E261A}" dt="2020-08-06T20:02:48.362" v="493" actId="26606"/>
          <ac:cxnSpMkLst>
            <pc:docMk/>
            <pc:sldMk cId="3416085003" sldId="348"/>
            <ac:cxnSpMk id="18" creationId="{8C730EAB-A532-4295-A302-FB4B90DB9F5E}"/>
          </ac:cxnSpMkLst>
        </pc:cxnChg>
        <pc:cxnChg chg="add">
          <ac:chgData name="Manika Tiwari" userId="f4115839-5549-4590-a86f-1433f03837c9" providerId="ADAL" clId="{9B945794-5438-42AB-B33D-48B58C5E261A}" dt="2020-08-06T20:09:02.571" v="531" actId="26606"/>
          <ac:cxnSpMkLst>
            <pc:docMk/>
            <pc:sldMk cId="3416085003" sldId="348"/>
            <ac:cxnSpMk id="42" creationId="{DCD67800-37AC-4E14-89B0-F79DCB3FB86D}"/>
          </ac:cxnSpMkLst>
        </pc:cxnChg>
        <pc:cxnChg chg="add">
          <ac:chgData name="Manika Tiwari" userId="f4115839-5549-4590-a86f-1433f03837c9" providerId="ADAL" clId="{9B945794-5438-42AB-B33D-48B58C5E261A}" dt="2020-08-06T20:09:02.571" v="531" actId="26606"/>
          <ac:cxnSpMkLst>
            <pc:docMk/>
            <pc:sldMk cId="3416085003" sldId="348"/>
            <ac:cxnSpMk id="44" creationId="{20F1788F-A5AE-4188-8274-F7F2E3833ECD}"/>
          </ac:cxnSpMkLst>
        </pc:cxnChg>
      </pc:sldChg>
      <pc:sldChg chg="modSp add mod modShow">
        <pc:chgData name="Manika Tiwari" userId="f4115839-5549-4590-a86f-1433f03837c9" providerId="ADAL" clId="{9B945794-5438-42AB-B33D-48B58C5E261A}" dt="2020-08-06T20:39:58.754" v="1623" actId="729"/>
        <pc:sldMkLst>
          <pc:docMk/>
          <pc:sldMk cId="3067285244" sldId="349"/>
        </pc:sldMkLst>
        <pc:picChg chg="mod ord">
          <ac:chgData name="Manika Tiwari" userId="f4115839-5549-4590-a86f-1433f03837c9" providerId="ADAL" clId="{9B945794-5438-42AB-B33D-48B58C5E261A}" dt="2020-08-06T20:11:45.024" v="547" actId="166"/>
          <ac:picMkLst>
            <pc:docMk/>
            <pc:sldMk cId="3067285244" sldId="349"/>
            <ac:picMk id="20" creationId="{BDEA1236-60C9-498F-B39A-1FFA5BDBF60F}"/>
          </ac:picMkLst>
        </pc:picChg>
      </pc:sldChg>
      <pc:sldChg chg="addSp delSp modSp new mod setBg modClrScheme chgLayout modNotesTx">
        <pc:chgData name="Manika Tiwari" userId="f4115839-5549-4590-a86f-1433f03837c9" providerId="ADAL" clId="{9B945794-5438-42AB-B33D-48B58C5E261A}" dt="2020-08-07T00:41:16.286" v="3124" actId="6549"/>
        <pc:sldMkLst>
          <pc:docMk/>
          <pc:sldMk cId="2007639886" sldId="350"/>
        </pc:sldMkLst>
        <pc:spChg chg="del mod ord">
          <ac:chgData name="Manika Tiwari" userId="f4115839-5549-4590-a86f-1433f03837c9" providerId="ADAL" clId="{9B945794-5438-42AB-B33D-48B58C5E261A}" dt="2020-08-06T22:55:33.483" v="1927" actId="700"/>
          <ac:spMkLst>
            <pc:docMk/>
            <pc:sldMk cId="2007639886" sldId="350"/>
            <ac:spMk id="2" creationId="{835E28CA-8D27-4581-8D81-06C8246B96AE}"/>
          </ac:spMkLst>
        </pc:spChg>
        <pc:spChg chg="del">
          <ac:chgData name="Manika Tiwari" userId="f4115839-5549-4590-a86f-1433f03837c9" providerId="ADAL" clId="{9B945794-5438-42AB-B33D-48B58C5E261A}" dt="2020-08-06T22:55:33.483" v="1927" actId="700"/>
          <ac:spMkLst>
            <pc:docMk/>
            <pc:sldMk cId="2007639886" sldId="350"/>
            <ac:spMk id="3" creationId="{8222AFCE-3319-40BD-AF8F-31DD18180DEC}"/>
          </ac:spMkLst>
        </pc:spChg>
        <pc:spChg chg="add mod ord">
          <ac:chgData name="Manika Tiwari" userId="f4115839-5549-4590-a86f-1433f03837c9" providerId="ADAL" clId="{9B945794-5438-42AB-B33D-48B58C5E261A}" dt="2020-08-07T00:18:05.495" v="2656" actId="700"/>
          <ac:spMkLst>
            <pc:docMk/>
            <pc:sldMk cId="2007639886" sldId="350"/>
            <ac:spMk id="4" creationId="{AE1DC0AD-CAA6-44E0-8D4A-825D9589AE34}"/>
          </ac:spMkLst>
        </pc:spChg>
        <pc:spChg chg="add del mod ord">
          <ac:chgData name="Manika Tiwari" userId="f4115839-5549-4590-a86f-1433f03837c9" providerId="ADAL" clId="{9B945794-5438-42AB-B33D-48B58C5E261A}" dt="2020-08-07T00:17:50.098" v="2655" actId="700"/>
          <ac:spMkLst>
            <pc:docMk/>
            <pc:sldMk cId="2007639886" sldId="350"/>
            <ac:spMk id="7" creationId="{E1BC9D49-C526-4662-9BB6-36C70EE752AD}"/>
          </ac:spMkLst>
        </pc:spChg>
        <pc:spChg chg="add del mod ord">
          <ac:chgData name="Manika Tiwari" userId="f4115839-5549-4590-a86f-1433f03837c9" providerId="ADAL" clId="{9B945794-5438-42AB-B33D-48B58C5E261A}" dt="2020-08-07T00:18:10.784" v="2657" actId="478"/>
          <ac:spMkLst>
            <pc:docMk/>
            <pc:sldMk cId="2007639886" sldId="350"/>
            <ac:spMk id="8" creationId="{B67E78F3-CCCB-4863-B7C4-99D0FF7D0276}"/>
          </ac:spMkLst>
        </pc:spChg>
        <pc:spChg chg="add del">
          <ac:chgData name="Manika Tiwari" userId="f4115839-5549-4590-a86f-1433f03837c9" providerId="ADAL" clId="{9B945794-5438-42AB-B33D-48B58C5E261A}" dt="2020-08-06T22:58:57.468" v="1965" actId="26606"/>
          <ac:spMkLst>
            <pc:docMk/>
            <pc:sldMk cId="2007639886" sldId="350"/>
            <ac:spMk id="11" creationId="{16C5FA50-8D52-4617-AF91-5C7B1C8352F1}"/>
          </ac:spMkLst>
        </pc:spChg>
        <pc:spChg chg="add mod">
          <ac:chgData name="Manika Tiwari" userId="f4115839-5549-4590-a86f-1433f03837c9" providerId="ADAL" clId="{9B945794-5438-42AB-B33D-48B58C5E261A}" dt="2020-08-07T00:29:05.881" v="2853" actId="14100"/>
          <ac:spMkLst>
            <pc:docMk/>
            <pc:sldMk cId="2007639886" sldId="350"/>
            <ac:spMk id="12" creationId="{46626D63-62E6-469E-9DFA-8EAB48763BC0}"/>
          </ac:spMkLst>
        </pc:spChg>
        <pc:spChg chg="add del">
          <ac:chgData name="Manika Tiwari" userId="f4115839-5549-4590-a86f-1433f03837c9" providerId="ADAL" clId="{9B945794-5438-42AB-B33D-48B58C5E261A}" dt="2020-08-06T22:58:57.468" v="1965" actId="26606"/>
          <ac:spMkLst>
            <pc:docMk/>
            <pc:sldMk cId="2007639886" sldId="350"/>
            <ac:spMk id="13" creationId="{E223798C-12AD-4B0C-A50C-D676347D67CF}"/>
          </ac:spMkLst>
        </pc:spChg>
        <pc:picChg chg="add mod">
          <ac:chgData name="Manika Tiwari" userId="f4115839-5549-4590-a86f-1433f03837c9" providerId="ADAL" clId="{9B945794-5438-42AB-B33D-48B58C5E261A}" dt="2020-08-07T00:29:14.048" v="2880" actId="1037"/>
          <ac:picMkLst>
            <pc:docMk/>
            <pc:sldMk cId="2007639886" sldId="350"/>
            <ac:picMk id="6" creationId="{C943E6A1-7CEC-4528-ACA3-3137BCEB93A0}"/>
          </ac:picMkLst>
        </pc:picChg>
      </pc:sldChg>
      <pc:sldChg chg="addSp delSp modSp new mod modClrScheme chgLayout modNotesTx">
        <pc:chgData name="Manika Tiwari" userId="f4115839-5549-4590-a86f-1433f03837c9" providerId="ADAL" clId="{9B945794-5438-42AB-B33D-48B58C5E261A}" dt="2020-08-07T00:55:36.784" v="3193" actId="478"/>
        <pc:sldMkLst>
          <pc:docMk/>
          <pc:sldMk cId="2709499930" sldId="351"/>
        </pc:sldMkLst>
        <pc:spChg chg="mod ord">
          <ac:chgData name="Manika Tiwari" userId="f4115839-5549-4590-a86f-1433f03837c9" providerId="ADAL" clId="{9B945794-5438-42AB-B33D-48B58C5E261A}" dt="2020-08-07T00:18:54.365" v="2660" actId="700"/>
          <ac:spMkLst>
            <pc:docMk/>
            <pc:sldMk cId="2709499930" sldId="351"/>
            <ac:spMk id="2" creationId="{C72D6AC6-622D-46B4-B172-B8304600FDF0}"/>
          </ac:spMkLst>
        </pc:spChg>
        <pc:spChg chg="add mod">
          <ac:chgData name="Manika Tiwari" userId="f4115839-5549-4590-a86f-1433f03837c9" providerId="ADAL" clId="{9B945794-5438-42AB-B33D-48B58C5E261A}" dt="2020-08-07T00:41:56.907" v="3126" actId="255"/>
          <ac:spMkLst>
            <pc:docMk/>
            <pc:sldMk cId="2709499930" sldId="351"/>
            <ac:spMk id="5" creationId="{A47A46EA-7D44-44B9-A471-EC3F11CD0873}"/>
          </ac:spMkLst>
        </pc:spChg>
        <pc:spChg chg="add mod">
          <ac:chgData name="Manika Tiwari" userId="f4115839-5549-4590-a86f-1433f03837c9" providerId="ADAL" clId="{9B945794-5438-42AB-B33D-48B58C5E261A}" dt="2020-08-07T00:42:37.924" v="3147" actId="1038"/>
          <ac:spMkLst>
            <pc:docMk/>
            <pc:sldMk cId="2709499930" sldId="351"/>
            <ac:spMk id="7" creationId="{464AC188-E165-4FD5-9E77-83B4E00A3745}"/>
          </ac:spMkLst>
        </pc:spChg>
        <pc:spChg chg="add del mod ord">
          <ac:chgData name="Manika Tiwari" userId="f4115839-5549-4590-a86f-1433f03837c9" providerId="ADAL" clId="{9B945794-5438-42AB-B33D-48B58C5E261A}" dt="2020-08-07T00:18:57.866" v="2662" actId="478"/>
          <ac:spMkLst>
            <pc:docMk/>
            <pc:sldMk cId="2709499930" sldId="351"/>
            <ac:spMk id="8" creationId="{6E41FBCA-B622-43F3-ADFA-31BA82E0C233}"/>
          </ac:spMkLst>
        </pc:spChg>
        <pc:spChg chg="add del mod">
          <ac:chgData name="Manika Tiwari" userId="f4115839-5549-4590-a86f-1433f03837c9" providerId="ADAL" clId="{9B945794-5438-42AB-B33D-48B58C5E261A}" dt="2020-08-07T00:55:36.784" v="3193" actId="478"/>
          <ac:spMkLst>
            <pc:docMk/>
            <pc:sldMk cId="2709499930" sldId="351"/>
            <ac:spMk id="10" creationId="{4AEDAA17-EDEF-4A69-B0D0-092E65DFCB12}"/>
          </ac:spMkLst>
        </pc:spChg>
        <pc:picChg chg="add mod">
          <ac:chgData name="Manika Tiwari" userId="f4115839-5549-4590-a86f-1433f03837c9" providerId="ADAL" clId="{9B945794-5438-42AB-B33D-48B58C5E261A}" dt="2020-08-07T00:42:55.872" v="3149" actId="14100"/>
          <ac:picMkLst>
            <pc:docMk/>
            <pc:sldMk cId="2709499930" sldId="351"/>
            <ac:picMk id="4" creationId="{3EB6F3D8-47F1-43F9-A304-263C45E2DF5E}"/>
          </ac:picMkLst>
        </pc:picChg>
        <pc:cxnChg chg="add del">
          <ac:chgData name="Manika Tiwari" userId="f4115839-5549-4590-a86f-1433f03837c9" providerId="ADAL" clId="{9B945794-5438-42AB-B33D-48B58C5E261A}" dt="2020-08-07T00:55:32.705" v="3192" actId="478"/>
          <ac:cxnSpMkLst>
            <pc:docMk/>
            <pc:sldMk cId="2709499930" sldId="351"/>
            <ac:cxnSpMk id="12" creationId="{551BB8EA-23F2-4638-A46D-20770E50DD3D}"/>
          </ac:cxnSpMkLst>
        </pc:cxnChg>
      </pc:sldChg>
      <pc:sldChg chg="addSp delSp modSp new del mod modClrScheme chgLayout">
        <pc:chgData name="Manika Tiwari" userId="f4115839-5549-4590-a86f-1433f03837c9" providerId="ADAL" clId="{9B945794-5438-42AB-B33D-48B58C5E261A}" dt="2020-08-06T23:55:36.878" v="2558" actId="47"/>
        <pc:sldMkLst>
          <pc:docMk/>
          <pc:sldMk cId="2175512052" sldId="352"/>
        </pc:sldMkLst>
        <pc:spChg chg="mod ord">
          <ac:chgData name="Manika Tiwari" userId="f4115839-5549-4590-a86f-1433f03837c9" providerId="ADAL" clId="{9B945794-5438-42AB-B33D-48B58C5E261A}" dt="2020-08-06T23:48:32.649" v="2332" actId="700"/>
          <ac:spMkLst>
            <pc:docMk/>
            <pc:sldMk cId="2175512052" sldId="352"/>
            <ac:spMk id="2" creationId="{4E39CE92-A6CE-4591-B95D-5BC7A361CC1A}"/>
          </ac:spMkLst>
        </pc:spChg>
        <pc:spChg chg="del mod">
          <ac:chgData name="Manika Tiwari" userId="f4115839-5549-4590-a86f-1433f03837c9" providerId="ADAL" clId="{9B945794-5438-42AB-B33D-48B58C5E261A}" dt="2020-08-06T23:47:41.806" v="2319" actId="478"/>
          <ac:spMkLst>
            <pc:docMk/>
            <pc:sldMk cId="2175512052" sldId="352"/>
            <ac:spMk id="3" creationId="{CD8F30C6-C9B2-49B7-B9D1-DE00ACF8D381}"/>
          </ac:spMkLst>
        </pc:spChg>
        <pc:spChg chg="add del mod">
          <ac:chgData name="Manika Tiwari" userId="f4115839-5549-4590-a86f-1433f03837c9" providerId="ADAL" clId="{9B945794-5438-42AB-B33D-48B58C5E261A}" dt="2020-08-06T23:47:39.651" v="2318" actId="478"/>
          <ac:spMkLst>
            <pc:docMk/>
            <pc:sldMk cId="2175512052" sldId="352"/>
            <ac:spMk id="6" creationId="{F2777460-F843-4EDC-8BA8-87E1B95C2485}"/>
          </ac:spMkLst>
        </pc:spChg>
        <pc:graphicFrameChg chg="add del mod modGraphic">
          <ac:chgData name="Manika Tiwari" userId="f4115839-5549-4590-a86f-1433f03837c9" providerId="ADAL" clId="{9B945794-5438-42AB-B33D-48B58C5E261A}" dt="2020-08-06T23:42:17.046" v="2278" actId="1032"/>
          <ac:graphicFrameMkLst>
            <pc:docMk/>
            <pc:sldMk cId="2175512052" sldId="352"/>
            <ac:graphicFrameMk id="7" creationId="{B58717DF-39E2-4517-B3C8-5D590CB0AC2C}"/>
          </ac:graphicFrameMkLst>
        </pc:graphicFrameChg>
        <pc:graphicFrameChg chg="add mod modGraphic">
          <ac:chgData name="Manika Tiwari" userId="f4115839-5549-4590-a86f-1433f03837c9" providerId="ADAL" clId="{9B945794-5438-42AB-B33D-48B58C5E261A}" dt="2020-08-06T23:50:21.132" v="2348" actId="14100"/>
          <ac:graphicFrameMkLst>
            <pc:docMk/>
            <pc:sldMk cId="2175512052" sldId="352"/>
            <ac:graphicFrameMk id="8" creationId="{11FBF6B3-7DD1-4A38-9987-238A970758B6}"/>
          </ac:graphicFrameMkLst>
        </pc:graphicFrameChg>
      </pc:sldChg>
    </pc:docChg>
  </pc:docChgLst>
  <pc:docChgLst>
    <pc:chgData name="Manika Tiwari" userId="S::matiwar@microsoft.com::f4115839-5549-4590-a86f-1433f03837c9" providerId="AD" clId="Web-{A9C18535-B8F7-4A75-83B1-24851DECC7DD}"/>
    <pc:docChg chg="modSld">
      <pc:chgData name="Manika Tiwari" userId="S::matiwar@microsoft.com::f4115839-5549-4590-a86f-1433f03837c9" providerId="AD" clId="Web-{A9C18535-B8F7-4A75-83B1-24851DECC7DD}" dt="2020-08-05T02:15:11.677" v="52" actId="20577"/>
      <pc:docMkLst>
        <pc:docMk/>
      </pc:docMkLst>
      <pc:sldChg chg="modSp modNotes">
        <pc:chgData name="Manika Tiwari" userId="S::matiwar@microsoft.com::f4115839-5549-4590-a86f-1433f03837c9" providerId="AD" clId="Web-{A9C18535-B8F7-4A75-83B1-24851DECC7DD}" dt="2020-08-05T02:15:11.677" v="52" actId="20577"/>
        <pc:sldMkLst>
          <pc:docMk/>
          <pc:sldMk cId="1990408431" sldId="322"/>
        </pc:sldMkLst>
        <pc:graphicFrameChg chg="modGraphic">
          <ac:chgData name="Manika Tiwari" userId="S::matiwar@microsoft.com::f4115839-5549-4590-a86f-1433f03837c9" providerId="AD" clId="Web-{A9C18535-B8F7-4A75-83B1-24851DECC7DD}" dt="2020-08-05T02:15:11.677" v="52" actId="20577"/>
          <ac:graphicFrameMkLst>
            <pc:docMk/>
            <pc:sldMk cId="1990408431" sldId="322"/>
            <ac:graphicFrameMk id="4" creationId="{81C72A7B-7070-4234-9A5F-5A947EF1A198}"/>
          </ac:graphicFrameMkLst>
        </pc:graphicFrameChg>
      </pc:sldChg>
    </pc:docChg>
  </pc:docChgLst>
  <pc:docChgLst>
    <pc:chgData name="Annie Xu" userId="S::dax@microsoft.com::b2e65fbf-d7c9-46f2-a1df-d2e789c51119" providerId="AD" clId="Web-{F8075B54-914B-C107-02C2-3BD49769C2C2}"/>
    <pc:docChg chg="addSld modSld sldOrd">
      <pc:chgData name="Annie Xu" userId="S::dax@microsoft.com::b2e65fbf-d7c9-46f2-a1df-d2e789c51119" providerId="AD" clId="Web-{F8075B54-914B-C107-02C2-3BD49769C2C2}" dt="2020-08-03T15:16:16.698" v="131" actId="14100"/>
      <pc:docMkLst>
        <pc:docMk/>
      </pc:docMkLst>
      <pc:sldChg chg="addSp delSp modSp new ord modNotes">
        <pc:chgData name="Annie Xu" userId="S::dax@microsoft.com::b2e65fbf-d7c9-46f2-a1df-d2e789c51119" providerId="AD" clId="Web-{F8075B54-914B-C107-02C2-3BD49769C2C2}" dt="2020-08-03T15:16:16.698" v="131" actId="14100"/>
        <pc:sldMkLst>
          <pc:docMk/>
          <pc:sldMk cId="646710796" sldId="329"/>
        </pc:sldMkLst>
        <pc:spChg chg="mod">
          <ac:chgData name="Annie Xu" userId="S::dax@microsoft.com::b2e65fbf-d7c9-46f2-a1df-d2e789c51119" providerId="AD" clId="Web-{F8075B54-914B-C107-02C2-3BD49769C2C2}" dt="2020-08-03T15:16:16.698" v="131" actId="14100"/>
          <ac:spMkLst>
            <pc:docMk/>
            <pc:sldMk cId="646710796" sldId="329"/>
            <ac:spMk id="2" creationId="{2940FEE5-4C1B-4165-96CB-82B9D2D8AECE}"/>
          </ac:spMkLst>
        </pc:spChg>
        <pc:spChg chg="del">
          <ac:chgData name="Annie Xu" userId="S::dax@microsoft.com::b2e65fbf-d7c9-46f2-a1df-d2e789c51119" providerId="AD" clId="Web-{F8075B54-914B-C107-02C2-3BD49769C2C2}" dt="2020-08-03T14:35:49.883" v="13"/>
          <ac:spMkLst>
            <pc:docMk/>
            <pc:sldMk cId="646710796" sldId="329"/>
            <ac:spMk id="3" creationId="{49E74815-9F82-4BAE-8AA9-69D3ED8A14ED}"/>
          </ac:spMkLst>
        </pc:spChg>
        <pc:picChg chg="add mod">
          <ac:chgData name="Annie Xu" userId="S::dax@microsoft.com::b2e65fbf-d7c9-46f2-a1df-d2e789c51119" providerId="AD" clId="Web-{F8075B54-914B-C107-02C2-3BD49769C2C2}" dt="2020-08-03T15:15:58.229" v="126" actId="1076"/>
          <ac:picMkLst>
            <pc:docMk/>
            <pc:sldMk cId="646710796" sldId="329"/>
            <ac:picMk id="3" creationId="{6DD19C89-776C-4326-A5B7-B9AD137D33AD}"/>
          </ac:picMkLst>
        </pc:picChg>
        <pc:picChg chg="add mod ord">
          <ac:chgData name="Annie Xu" userId="S::dax@microsoft.com::b2e65fbf-d7c9-46f2-a1df-d2e789c51119" providerId="AD" clId="Web-{F8075B54-914B-C107-02C2-3BD49769C2C2}" dt="2020-08-03T15:15:56.995" v="125" actId="1076"/>
          <ac:picMkLst>
            <pc:docMk/>
            <pc:sldMk cId="646710796" sldId="329"/>
            <ac:picMk id="4" creationId="{CE5C2292-C117-411D-A394-A4CC4C7DBEA2}"/>
          </ac:picMkLst>
        </pc:picChg>
        <pc:picChg chg="add mod">
          <ac:chgData name="Annie Xu" userId="S::dax@microsoft.com::b2e65fbf-d7c9-46f2-a1df-d2e789c51119" providerId="AD" clId="Web-{F8075B54-914B-C107-02C2-3BD49769C2C2}" dt="2020-08-03T15:15:59.432" v="127" actId="1076"/>
          <ac:picMkLst>
            <pc:docMk/>
            <pc:sldMk cId="646710796" sldId="329"/>
            <ac:picMk id="5" creationId="{DC422D86-A6E2-4019-871A-A8B4F0F33A9B}"/>
          </ac:picMkLst>
        </pc:picChg>
      </pc:sldChg>
    </pc:docChg>
  </pc:docChgLst>
  <pc:docChgLst>
    <pc:chgData name="Manika Tiwari" userId="S::matiwar@microsoft.com::f4115839-5549-4590-a86f-1433f03837c9" providerId="AD" clId="Web-{5474761D-9FE5-4DFA-BA26-76F0EAECF8A2}"/>
    <pc:docChg chg="modSld">
      <pc:chgData name="Manika Tiwari" userId="S::matiwar@microsoft.com::f4115839-5549-4590-a86f-1433f03837c9" providerId="AD" clId="Web-{5474761D-9FE5-4DFA-BA26-76F0EAECF8A2}" dt="2020-08-05T19:01:23.492" v="10" actId="20577"/>
      <pc:docMkLst>
        <pc:docMk/>
      </pc:docMkLst>
      <pc:sldChg chg="modSp">
        <pc:chgData name="Manika Tiwari" userId="S::matiwar@microsoft.com::f4115839-5549-4590-a86f-1433f03837c9" providerId="AD" clId="Web-{5474761D-9FE5-4DFA-BA26-76F0EAECF8A2}" dt="2020-08-05T19:01:21.570" v="8" actId="20577"/>
        <pc:sldMkLst>
          <pc:docMk/>
          <pc:sldMk cId="3070657109" sldId="328"/>
        </pc:sldMkLst>
        <pc:spChg chg="mod">
          <ac:chgData name="Manika Tiwari" userId="S::matiwar@microsoft.com::f4115839-5549-4590-a86f-1433f03837c9" providerId="AD" clId="Web-{5474761D-9FE5-4DFA-BA26-76F0EAECF8A2}" dt="2020-08-05T19:01:21.570" v="8" actId="20577"/>
          <ac:spMkLst>
            <pc:docMk/>
            <pc:sldMk cId="3070657109" sldId="328"/>
            <ac:spMk id="2" creationId="{E63940CF-C673-4D2E-9311-95608C19FFC9}"/>
          </ac:spMkLst>
        </pc:spChg>
      </pc:sldChg>
    </pc:docChg>
  </pc:docChgLst>
  <pc:docChgLst>
    <pc:chgData name="Annie Xu" userId="b2e65fbf-d7c9-46f2-a1df-d2e789c51119" providerId="ADAL" clId="{BE9D44AF-AB06-49E0-B527-6D073DE88327}"/>
    <pc:docChg chg="undo custSel mod addSld modSld sldOrd">
      <pc:chgData name="Annie Xu" userId="b2e65fbf-d7c9-46f2-a1df-d2e789c51119" providerId="ADAL" clId="{BE9D44AF-AB06-49E0-B527-6D073DE88327}" dt="2020-08-06T21:08:40.473" v="837" actId="313"/>
      <pc:docMkLst>
        <pc:docMk/>
      </pc:docMkLst>
      <pc:sldChg chg="add setBg">
        <pc:chgData name="Annie Xu" userId="b2e65fbf-d7c9-46f2-a1df-d2e789c51119" providerId="ADAL" clId="{BE9D44AF-AB06-49E0-B527-6D073DE88327}" dt="2020-07-31T18:47:22.896" v="2"/>
        <pc:sldMkLst>
          <pc:docMk/>
          <pc:sldMk cId="2922321954" sldId="259"/>
        </pc:sldMkLst>
      </pc:sldChg>
      <pc:sldChg chg="add">
        <pc:chgData name="Annie Xu" userId="b2e65fbf-d7c9-46f2-a1df-d2e789c51119" providerId="ADAL" clId="{BE9D44AF-AB06-49E0-B527-6D073DE88327}" dt="2020-07-31T18:47:22.896" v="2"/>
        <pc:sldMkLst>
          <pc:docMk/>
          <pc:sldMk cId="4024785724" sldId="260"/>
        </pc:sldMkLst>
      </pc:sldChg>
      <pc:sldChg chg="delSp add setBg delDesignElem">
        <pc:chgData name="Annie Xu" userId="b2e65fbf-d7c9-46f2-a1df-d2e789c51119" providerId="ADAL" clId="{BE9D44AF-AB06-49E0-B527-6D073DE88327}" dt="2020-07-31T18:47:22.896" v="2"/>
        <pc:sldMkLst>
          <pc:docMk/>
          <pc:sldMk cId="2369233165" sldId="262"/>
        </pc:sldMkLst>
        <pc:spChg chg="del">
          <ac:chgData name="Annie Xu" userId="b2e65fbf-d7c9-46f2-a1df-d2e789c51119" providerId="ADAL" clId="{BE9D44AF-AB06-49E0-B527-6D073DE88327}" dt="2020-07-31T18:47:22.896" v="2"/>
          <ac:spMkLst>
            <pc:docMk/>
            <pc:sldMk cId="2369233165" sldId="262"/>
            <ac:spMk id="55" creationId="{B05E4F47-B148-49E0-B472-BBF149315524}"/>
          </ac:spMkLst>
        </pc:spChg>
        <pc:spChg chg="del">
          <ac:chgData name="Annie Xu" userId="b2e65fbf-d7c9-46f2-a1df-d2e789c51119" providerId="ADAL" clId="{BE9D44AF-AB06-49E0-B527-6D073DE88327}" dt="2020-07-31T18:47:22.896" v="2"/>
          <ac:spMkLst>
            <pc:docMk/>
            <pc:sldMk cId="2369233165" sldId="262"/>
            <ac:spMk id="59" creationId="{684BF3E1-C321-4F38-85CF-FEBBEEC15E2D}"/>
          </ac:spMkLst>
        </pc:spChg>
        <pc:picChg chg="del">
          <ac:chgData name="Annie Xu" userId="b2e65fbf-d7c9-46f2-a1df-d2e789c51119" providerId="ADAL" clId="{BE9D44AF-AB06-49E0-B527-6D073DE88327}" dt="2020-07-31T18:47:22.896" v="2"/>
          <ac:picMkLst>
            <pc:docMk/>
            <pc:sldMk cId="2369233165" sldId="262"/>
            <ac:picMk id="57" creationId="{7A2CE8EB-F719-4F84-9E91-F538438CAC76}"/>
          </ac:picMkLst>
        </pc:picChg>
      </pc:sldChg>
      <pc:sldChg chg="delDesignElem">
        <pc:chgData name="Annie Xu" userId="b2e65fbf-d7c9-46f2-a1df-d2e789c51119" providerId="ADAL" clId="{BE9D44AF-AB06-49E0-B527-6D073DE88327}" dt="2020-07-31T18:52:15.058" v="10"/>
        <pc:sldMkLst>
          <pc:docMk/>
          <pc:sldMk cId="408900084" sldId="279"/>
        </pc:sldMkLst>
      </pc:sldChg>
      <pc:sldChg chg="add">
        <pc:chgData name="Annie Xu" userId="b2e65fbf-d7c9-46f2-a1df-d2e789c51119" providerId="ADAL" clId="{BE9D44AF-AB06-49E0-B527-6D073DE88327}" dt="2020-07-31T18:47:22.896" v="2"/>
        <pc:sldMkLst>
          <pc:docMk/>
          <pc:sldMk cId="1241269271" sldId="282"/>
        </pc:sldMkLst>
      </pc:sldChg>
      <pc:sldChg chg="delSp add setBg delDesignElem">
        <pc:chgData name="Annie Xu" userId="b2e65fbf-d7c9-46f2-a1df-d2e789c51119" providerId="ADAL" clId="{BE9D44AF-AB06-49E0-B527-6D073DE88327}" dt="2020-07-31T18:47:22.896" v="2"/>
        <pc:sldMkLst>
          <pc:docMk/>
          <pc:sldMk cId="2075046923" sldId="284"/>
        </pc:sldMkLst>
        <pc:spChg chg="del">
          <ac:chgData name="Annie Xu" userId="b2e65fbf-d7c9-46f2-a1df-d2e789c51119" providerId="ADAL" clId="{BE9D44AF-AB06-49E0-B527-6D073DE88327}" dt="2020-07-31T18:47:22.896" v="2"/>
          <ac:spMkLst>
            <pc:docMk/>
            <pc:sldMk cId="2075046923" sldId="284"/>
            <ac:spMk id="10" creationId="{9D8233B0-41B5-4D9A-AEEC-13DB66A8C9B5}"/>
          </ac:spMkLst>
        </pc:spChg>
        <pc:spChg chg="del">
          <ac:chgData name="Annie Xu" userId="b2e65fbf-d7c9-46f2-a1df-d2e789c51119" providerId="ADAL" clId="{BE9D44AF-AB06-49E0-B527-6D073DE88327}" dt="2020-07-31T18:47:22.896" v="2"/>
          <ac:spMkLst>
            <pc:docMk/>
            <pc:sldMk cId="2075046923" sldId="284"/>
            <ac:spMk id="16" creationId="{E659831F-0D9A-4C63-9EBB-8435B85A440F}"/>
          </ac:spMkLst>
        </pc:spChg>
        <pc:grpChg chg="del">
          <ac:chgData name="Annie Xu" userId="b2e65fbf-d7c9-46f2-a1df-d2e789c51119" providerId="ADAL" clId="{BE9D44AF-AB06-49E0-B527-6D073DE88327}" dt="2020-07-31T18:47:22.896" v="2"/>
          <ac:grpSpMkLst>
            <pc:docMk/>
            <pc:sldMk cId="2075046923" sldId="284"/>
            <ac:grpSpMk id="12" creationId="{28FAF094-D087-493F-8DF9-A486C2D6BBAA}"/>
          </ac:grpSpMkLst>
        </pc:grpChg>
      </pc:sldChg>
      <pc:sldChg chg="addSp delSp modSp add mod setBg">
        <pc:chgData name="Annie Xu" userId="b2e65fbf-d7c9-46f2-a1df-d2e789c51119" providerId="ADAL" clId="{BE9D44AF-AB06-49E0-B527-6D073DE88327}" dt="2020-08-06T13:12:50.422" v="547" actId="27957"/>
        <pc:sldMkLst>
          <pc:docMk/>
          <pc:sldMk cId="3169217135" sldId="285"/>
        </pc:sldMkLst>
        <pc:spChg chg="mod">
          <ac:chgData name="Annie Xu" userId="b2e65fbf-d7c9-46f2-a1df-d2e789c51119" providerId="ADAL" clId="{BE9D44AF-AB06-49E0-B527-6D073DE88327}" dt="2020-08-06T13:12:39.988" v="546" actId="26606"/>
          <ac:spMkLst>
            <pc:docMk/>
            <pc:sldMk cId="3169217135" sldId="285"/>
            <ac:spMk id="2" creationId="{FE4F3AD8-17FD-4CF2-AFE2-C2D1D9D59A2B}"/>
          </ac:spMkLst>
        </pc:spChg>
        <pc:spChg chg="add">
          <ac:chgData name="Annie Xu" userId="b2e65fbf-d7c9-46f2-a1df-d2e789c51119" providerId="ADAL" clId="{BE9D44AF-AB06-49E0-B527-6D073DE88327}" dt="2020-08-06T13:12:39.988" v="546" actId="26606"/>
          <ac:spMkLst>
            <pc:docMk/>
            <pc:sldMk cId="3169217135" sldId="285"/>
            <ac:spMk id="9" creationId="{7DA1F35B-C8F7-4A5A-9339-7DA4D785B300}"/>
          </ac:spMkLst>
        </pc:spChg>
        <pc:spChg chg="add">
          <ac:chgData name="Annie Xu" userId="b2e65fbf-d7c9-46f2-a1df-d2e789c51119" providerId="ADAL" clId="{BE9D44AF-AB06-49E0-B527-6D073DE88327}" dt="2020-08-06T13:12:39.988" v="546" actId="26606"/>
          <ac:spMkLst>
            <pc:docMk/>
            <pc:sldMk cId="3169217135" sldId="285"/>
            <ac:spMk id="11" creationId="{B2D4AD41-40DA-4A81-92F5-B6E3BA1ED82A}"/>
          </ac:spMkLst>
        </pc:spChg>
        <pc:graphicFrameChg chg="add mod modGraphic">
          <ac:chgData name="Annie Xu" userId="b2e65fbf-d7c9-46f2-a1df-d2e789c51119" providerId="ADAL" clId="{BE9D44AF-AB06-49E0-B527-6D073DE88327}" dt="2020-08-06T13:12:50.422" v="547" actId="27957"/>
          <ac:graphicFrameMkLst>
            <pc:docMk/>
            <pc:sldMk cId="3169217135" sldId="285"/>
            <ac:graphicFrameMk id="4" creationId="{29175CA9-8BF9-4409-98F4-0DA313B54F5E}"/>
          </ac:graphicFrameMkLst>
        </pc:graphicFrameChg>
        <pc:picChg chg="del">
          <ac:chgData name="Annie Xu" userId="b2e65fbf-d7c9-46f2-a1df-d2e789c51119" providerId="ADAL" clId="{BE9D44AF-AB06-49E0-B527-6D073DE88327}" dt="2020-07-31T18:52:10.666" v="9" actId="478"/>
          <ac:picMkLst>
            <pc:docMk/>
            <pc:sldMk cId="3169217135" sldId="285"/>
            <ac:picMk id="1026" creationId="{CCF1DAEE-49CB-4590-BC12-4C8909F2633C}"/>
          </ac:picMkLst>
        </pc:picChg>
      </pc:sldChg>
      <pc:sldChg chg="delSp modSp">
        <pc:chgData name="Annie Xu" userId="b2e65fbf-d7c9-46f2-a1df-d2e789c51119" providerId="ADAL" clId="{BE9D44AF-AB06-49E0-B527-6D073DE88327}" dt="2020-08-06T21:08:40.473" v="837" actId="313"/>
        <pc:sldMkLst>
          <pc:docMk/>
          <pc:sldMk cId="4103247143" sldId="309"/>
        </pc:sldMkLst>
        <pc:spChg chg="mod">
          <ac:chgData name="Annie Xu" userId="b2e65fbf-d7c9-46f2-a1df-d2e789c51119" providerId="ADAL" clId="{BE9D44AF-AB06-49E0-B527-6D073DE88327}" dt="2020-08-06T21:08:40.473" v="837" actId="313"/>
          <ac:spMkLst>
            <pc:docMk/>
            <pc:sldMk cId="4103247143" sldId="309"/>
            <ac:spMk id="3" creationId="{293D9772-E783-4756-8533-E77F6A4F66C2}"/>
          </ac:spMkLst>
        </pc:spChg>
        <pc:spChg chg="del">
          <ac:chgData name="Annie Xu" userId="b2e65fbf-d7c9-46f2-a1df-d2e789c51119" providerId="ADAL" clId="{BE9D44AF-AB06-49E0-B527-6D073DE88327}" dt="2020-08-06T21:07:52.835" v="796" actId="478"/>
          <ac:spMkLst>
            <pc:docMk/>
            <pc:sldMk cId="4103247143" sldId="309"/>
            <ac:spMk id="5" creationId="{C6674793-1203-4F19-B277-018D9609E08F}"/>
          </ac:spMkLst>
        </pc:spChg>
      </pc:sldChg>
      <pc:sldChg chg="delDesignElem">
        <pc:chgData name="Annie Xu" userId="b2e65fbf-d7c9-46f2-a1df-d2e789c51119" providerId="ADAL" clId="{BE9D44AF-AB06-49E0-B527-6D073DE88327}" dt="2020-07-31T18:52:15.098" v="11"/>
        <pc:sldMkLst>
          <pc:docMk/>
          <pc:sldMk cId="1147172151" sldId="313"/>
        </pc:sldMkLst>
      </pc:sldChg>
      <pc:sldChg chg="modTransition">
        <pc:chgData name="Annie Xu" userId="b2e65fbf-d7c9-46f2-a1df-d2e789c51119" providerId="ADAL" clId="{BE9D44AF-AB06-49E0-B527-6D073DE88327}" dt="2020-08-06T21:05:42.800" v="770"/>
        <pc:sldMkLst>
          <pc:docMk/>
          <pc:sldMk cId="3193346873" sldId="321"/>
        </pc:sldMkLst>
      </pc:sldChg>
      <pc:sldChg chg="delDesignElem">
        <pc:chgData name="Annie Xu" userId="b2e65fbf-d7c9-46f2-a1df-d2e789c51119" providerId="ADAL" clId="{BE9D44AF-AB06-49E0-B527-6D073DE88327}" dt="2020-07-31T18:52:15.157" v="12"/>
        <pc:sldMkLst>
          <pc:docMk/>
          <pc:sldMk cId="240083814" sldId="324"/>
        </pc:sldMkLst>
      </pc:sldChg>
      <pc:sldChg chg="delSp modSp ord modTransition">
        <pc:chgData name="Annie Xu" userId="b2e65fbf-d7c9-46f2-a1df-d2e789c51119" providerId="ADAL" clId="{BE9D44AF-AB06-49E0-B527-6D073DE88327}" dt="2020-08-06T13:06:16.022" v="500"/>
        <pc:sldMkLst>
          <pc:docMk/>
          <pc:sldMk cId="646710796" sldId="329"/>
        </pc:sldMkLst>
        <pc:picChg chg="mod">
          <ac:chgData name="Annie Xu" userId="b2e65fbf-d7c9-46f2-a1df-d2e789c51119" providerId="ADAL" clId="{BE9D44AF-AB06-49E0-B527-6D073DE88327}" dt="2020-08-05T20:32:57.737" v="144" actId="1076"/>
          <ac:picMkLst>
            <pc:docMk/>
            <pc:sldMk cId="646710796" sldId="329"/>
            <ac:picMk id="3" creationId="{6DD19C89-776C-4326-A5B7-B9AD137D33AD}"/>
          </ac:picMkLst>
        </pc:picChg>
        <pc:picChg chg="mod">
          <ac:chgData name="Annie Xu" userId="b2e65fbf-d7c9-46f2-a1df-d2e789c51119" providerId="ADAL" clId="{BE9D44AF-AB06-49E0-B527-6D073DE88327}" dt="2020-08-05T20:22:21.163" v="73" actId="14100"/>
          <ac:picMkLst>
            <pc:docMk/>
            <pc:sldMk cId="646710796" sldId="329"/>
            <ac:picMk id="4" creationId="{CE5C2292-C117-411D-A394-A4CC4C7DBEA2}"/>
          </ac:picMkLst>
        </pc:picChg>
        <pc:picChg chg="del">
          <ac:chgData name="Annie Xu" userId="b2e65fbf-d7c9-46f2-a1df-d2e789c51119" providerId="ADAL" clId="{BE9D44AF-AB06-49E0-B527-6D073DE88327}" dt="2020-08-05T20:22:12.137" v="68" actId="478"/>
          <ac:picMkLst>
            <pc:docMk/>
            <pc:sldMk cId="646710796" sldId="329"/>
            <ac:picMk id="5" creationId="{DC422D86-A6E2-4019-871A-A8B4F0F33A9B}"/>
          </ac:picMkLst>
        </pc:picChg>
      </pc:sldChg>
      <pc:sldChg chg="modSp ord">
        <pc:chgData name="Annie Xu" userId="b2e65fbf-d7c9-46f2-a1df-d2e789c51119" providerId="ADAL" clId="{BE9D44AF-AB06-49E0-B527-6D073DE88327}" dt="2020-08-06T13:36:46.124" v="769" actId="27636"/>
        <pc:sldMkLst>
          <pc:docMk/>
          <pc:sldMk cId="403741132" sldId="332"/>
        </pc:sldMkLst>
        <pc:spChg chg="mod">
          <ac:chgData name="Annie Xu" userId="b2e65fbf-d7c9-46f2-a1df-d2e789c51119" providerId="ADAL" clId="{BE9D44AF-AB06-49E0-B527-6D073DE88327}" dt="2020-08-06T13:36:46.124" v="769" actId="27636"/>
          <ac:spMkLst>
            <pc:docMk/>
            <pc:sldMk cId="403741132" sldId="332"/>
            <ac:spMk id="2" creationId="{6FE64E93-5D68-477C-9057-4583D6330600}"/>
          </ac:spMkLst>
        </pc:spChg>
      </pc:sldChg>
      <pc:sldChg chg="addSp delSp modSp add mod setBg modAnim delDesignElem">
        <pc:chgData name="Annie Xu" userId="b2e65fbf-d7c9-46f2-a1df-d2e789c51119" providerId="ADAL" clId="{BE9D44AF-AB06-49E0-B527-6D073DE88327}" dt="2020-08-06T13:35:44.628" v="762" actId="108"/>
        <pc:sldMkLst>
          <pc:docMk/>
          <pc:sldMk cId="1336639944" sldId="336"/>
        </pc:sldMkLst>
        <pc:spChg chg="mod">
          <ac:chgData name="Annie Xu" userId="b2e65fbf-d7c9-46f2-a1df-d2e789c51119" providerId="ADAL" clId="{BE9D44AF-AB06-49E0-B527-6D073DE88327}" dt="2020-08-06T13:35:44.628" v="762" actId="108"/>
          <ac:spMkLst>
            <pc:docMk/>
            <pc:sldMk cId="1336639944" sldId="336"/>
            <ac:spMk id="2" creationId="{3EEE8B31-8B99-4A03-9E3E-855D9F18A8A0}"/>
          </ac:spMkLst>
        </pc:spChg>
        <pc:spChg chg="del">
          <ac:chgData name="Annie Xu" userId="b2e65fbf-d7c9-46f2-a1df-d2e789c51119" providerId="ADAL" clId="{BE9D44AF-AB06-49E0-B527-6D073DE88327}" dt="2020-08-05T20:20:51.919" v="54"/>
          <ac:spMkLst>
            <pc:docMk/>
            <pc:sldMk cId="1336639944" sldId="336"/>
            <ac:spMk id="3" creationId="{8F7C33AD-BDBF-4A93-85D8-8518734576A6}"/>
          </ac:spMkLst>
        </pc:spChg>
        <pc:spChg chg="add del mod">
          <ac:chgData name="Annie Xu" userId="b2e65fbf-d7c9-46f2-a1df-d2e789c51119" providerId="ADAL" clId="{BE9D44AF-AB06-49E0-B527-6D073DE88327}" dt="2020-08-06T13:27:58.677" v="601" actId="478"/>
          <ac:spMkLst>
            <pc:docMk/>
            <pc:sldMk cId="1336639944" sldId="336"/>
            <ac:spMk id="6" creationId="{9CAD17A6-FCC7-40A7-AC9A-7D9C705AA9F9}"/>
          </ac:spMkLst>
        </pc:spChg>
        <pc:spChg chg="add del mod">
          <ac:chgData name="Annie Xu" userId="b2e65fbf-d7c9-46f2-a1df-d2e789c51119" providerId="ADAL" clId="{BE9D44AF-AB06-49E0-B527-6D073DE88327}" dt="2020-08-06T13:33:42.317" v="745"/>
          <ac:spMkLst>
            <pc:docMk/>
            <pc:sldMk cId="1336639944" sldId="336"/>
            <ac:spMk id="8" creationId="{DC79D1D2-3F39-4F98-B793-283A9F09F5D4}"/>
          </ac:spMkLst>
        </pc:spChg>
        <pc:spChg chg="add del mod">
          <ac:chgData name="Annie Xu" userId="b2e65fbf-d7c9-46f2-a1df-d2e789c51119" providerId="ADAL" clId="{BE9D44AF-AB06-49E0-B527-6D073DE88327}" dt="2020-08-06T13:33:42.317" v="745"/>
          <ac:spMkLst>
            <pc:docMk/>
            <pc:sldMk cId="1336639944" sldId="336"/>
            <ac:spMk id="9" creationId="{C3417D4C-D9EC-489E-8EB2-99BF4CAA3584}"/>
          </ac:spMkLst>
        </pc:spChg>
        <pc:spChg chg="add del">
          <ac:chgData name="Annie Xu" userId="b2e65fbf-d7c9-46f2-a1df-d2e789c51119" providerId="ADAL" clId="{BE9D44AF-AB06-49E0-B527-6D073DE88327}" dt="2020-08-05T20:26:31.798" v="135" actId="26606"/>
          <ac:spMkLst>
            <pc:docMk/>
            <pc:sldMk cId="1336639944" sldId="336"/>
            <ac:spMk id="10" creationId="{823AC064-BC96-4F32-8AE1-B2FD38754823}"/>
          </ac:spMkLst>
        </pc:spChg>
        <pc:spChg chg="add del">
          <ac:chgData name="Annie Xu" userId="b2e65fbf-d7c9-46f2-a1df-d2e789c51119" providerId="ADAL" clId="{BE9D44AF-AB06-49E0-B527-6D073DE88327}" dt="2020-08-05T20:27:04.983" v="137" actId="26606"/>
          <ac:spMkLst>
            <pc:docMk/>
            <pc:sldMk cId="1336639944" sldId="336"/>
            <ac:spMk id="16" creationId="{73DE2CFE-42F2-48F0-8706-5264E012B10C}"/>
          </ac:spMkLst>
        </pc:spChg>
        <pc:spChg chg="add del">
          <ac:chgData name="Annie Xu" userId="b2e65fbf-d7c9-46f2-a1df-d2e789c51119" providerId="ADAL" clId="{BE9D44AF-AB06-49E0-B527-6D073DE88327}" dt="2020-08-05T21:10:41.556" v="429" actId="26606"/>
          <ac:spMkLst>
            <pc:docMk/>
            <pc:sldMk cId="1336639944" sldId="336"/>
            <ac:spMk id="18" creationId="{99ED5833-B85B-4103-8A3B-CAB0308E6C15}"/>
          </ac:spMkLst>
        </pc:spChg>
        <pc:spChg chg="add del">
          <ac:chgData name="Annie Xu" userId="b2e65fbf-d7c9-46f2-a1df-d2e789c51119" providerId="ADAL" clId="{BE9D44AF-AB06-49E0-B527-6D073DE88327}" dt="2020-08-06T13:33:42.317" v="745"/>
          <ac:spMkLst>
            <pc:docMk/>
            <pc:sldMk cId="1336639944" sldId="336"/>
            <ac:spMk id="23" creationId="{5E39A796-BE83-48B1-B33F-35C4A32AAB57}"/>
          </ac:spMkLst>
        </pc:spChg>
        <pc:spChg chg="add del">
          <ac:chgData name="Annie Xu" userId="b2e65fbf-d7c9-46f2-a1df-d2e789c51119" providerId="ADAL" clId="{BE9D44AF-AB06-49E0-B527-6D073DE88327}" dt="2020-08-06T13:33:42.317" v="745"/>
          <ac:spMkLst>
            <pc:docMk/>
            <pc:sldMk cId="1336639944" sldId="336"/>
            <ac:spMk id="25" creationId="{72F84B47-E267-4194-8194-831DB7B5547F}"/>
          </ac:spMkLst>
        </pc:spChg>
        <pc:graphicFrameChg chg="add mod">
          <ac:chgData name="Annie Xu" userId="b2e65fbf-d7c9-46f2-a1df-d2e789c51119" providerId="ADAL" clId="{BE9D44AF-AB06-49E0-B527-6D073DE88327}" dt="2020-08-06T13:34:45.233" v="758" actId="1076"/>
          <ac:graphicFrameMkLst>
            <pc:docMk/>
            <pc:sldMk cId="1336639944" sldId="336"/>
            <ac:graphicFrameMk id="7" creationId="{D1F44142-35E8-4C28-916A-98EE1C003CEC}"/>
          </ac:graphicFrameMkLst>
        </pc:graphicFrameChg>
        <pc:picChg chg="add mod ord modCrop">
          <ac:chgData name="Annie Xu" userId="b2e65fbf-d7c9-46f2-a1df-d2e789c51119" providerId="ADAL" clId="{BE9D44AF-AB06-49E0-B527-6D073DE88327}" dt="2020-08-06T13:35:00.924" v="761" actId="14100"/>
          <ac:picMkLst>
            <pc:docMk/>
            <pc:sldMk cId="1336639944" sldId="336"/>
            <ac:picMk id="4" creationId="{2FC0109F-A81D-4DD3-B5B4-5953481CF9B5}"/>
          </ac:picMkLst>
        </pc:picChg>
        <pc:picChg chg="add del mod">
          <ac:chgData name="Annie Xu" userId="b2e65fbf-d7c9-46f2-a1df-d2e789c51119" providerId="ADAL" clId="{BE9D44AF-AB06-49E0-B527-6D073DE88327}" dt="2020-08-05T21:06:18.300" v="145" actId="478"/>
          <ac:picMkLst>
            <pc:docMk/>
            <pc:sldMk cId="1336639944" sldId="336"/>
            <ac:picMk id="5" creationId="{43E6AA1B-42CC-42E3-9C8E-35E677D51DC5}"/>
          </ac:picMkLst>
        </pc:picChg>
        <pc:cxnChg chg="add del">
          <ac:chgData name="Annie Xu" userId="b2e65fbf-d7c9-46f2-a1df-d2e789c51119" providerId="ADAL" clId="{BE9D44AF-AB06-49E0-B527-6D073DE88327}" dt="2020-08-05T20:26:31.798" v="135" actId="26606"/>
          <ac:cxnSpMkLst>
            <pc:docMk/>
            <pc:sldMk cId="1336639944" sldId="336"/>
            <ac:cxnSpMk id="12" creationId="{7E7C77BC-7138-40B1-A15B-20F57A494629}"/>
          </ac:cxnSpMkLst>
        </pc:cxnChg>
        <pc:cxnChg chg="add del">
          <ac:chgData name="Annie Xu" userId="b2e65fbf-d7c9-46f2-a1df-d2e789c51119" providerId="ADAL" clId="{BE9D44AF-AB06-49E0-B527-6D073DE88327}" dt="2020-08-05T20:26:31.798" v="135" actId="26606"/>
          <ac:cxnSpMkLst>
            <pc:docMk/>
            <pc:sldMk cId="1336639944" sldId="336"/>
            <ac:cxnSpMk id="14" creationId="{DB146403-F3D6-484B-B2ED-97F9565D0370}"/>
          </ac:cxnSpMkLst>
        </pc:cxnChg>
      </pc:sldChg>
      <pc:sldChg chg="addSp delSp modSp add modAnim">
        <pc:chgData name="Annie Xu" userId="b2e65fbf-d7c9-46f2-a1df-d2e789c51119" providerId="ADAL" clId="{BE9D44AF-AB06-49E0-B527-6D073DE88327}" dt="2020-08-06T13:36:07.968" v="766" actId="14100"/>
        <pc:sldMkLst>
          <pc:docMk/>
          <pc:sldMk cId="147300329" sldId="337"/>
        </pc:sldMkLst>
        <pc:spChg chg="mod">
          <ac:chgData name="Annie Xu" userId="b2e65fbf-d7c9-46f2-a1df-d2e789c51119" providerId="ADAL" clId="{BE9D44AF-AB06-49E0-B527-6D073DE88327}" dt="2020-08-06T13:36:07.968" v="766" actId="14100"/>
          <ac:spMkLst>
            <pc:docMk/>
            <pc:sldMk cId="147300329" sldId="337"/>
            <ac:spMk id="2" creationId="{10B380E6-D7E9-42DC-8ACA-0CB40F19A925}"/>
          </ac:spMkLst>
        </pc:spChg>
        <pc:spChg chg="del">
          <ac:chgData name="Annie Xu" userId="b2e65fbf-d7c9-46f2-a1df-d2e789c51119" providerId="ADAL" clId="{BE9D44AF-AB06-49E0-B527-6D073DE88327}" dt="2020-08-05T20:23:51.014" v="113"/>
          <ac:spMkLst>
            <pc:docMk/>
            <pc:sldMk cId="147300329" sldId="337"/>
            <ac:spMk id="3" creationId="{5D683E3B-05E0-47B8-AD8F-696958F1D3F7}"/>
          </ac:spMkLst>
        </pc:spChg>
        <pc:spChg chg="add del mod">
          <ac:chgData name="Annie Xu" userId="b2e65fbf-d7c9-46f2-a1df-d2e789c51119" providerId="ADAL" clId="{BE9D44AF-AB06-49E0-B527-6D073DE88327}" dt="2020-08-06T13:24:51.296" v="573" actId="478"/>
          <ac:spMkLst>
            <pc:docMk/>
            <pc:sldMk cId="147300329" sldId="337"/>
            <ac:spMk id="7" creationId="{35186497-1075-4781-9E25-900076B6B725}"/>
          </ac:spMkLst>
        </pc:spChg>
        <pc:spChg chg="add mod ord topLvl">
          <ac:chgData name="Annie Xu" userId="b2e65fbf-d7c9-46f2-a1df-d2e789c51119" providerId="ADAL" clId="{BE9D44AF-AB06-49E0-B527-6D073DE88327}" dt="2020-08-06T13:26:34.386" v="598" actId="164"/>
          <ac:spMkLst>
            <pc:docMk/>
            <pc:sldMk cId="147300329" sldId="337"/>
            <ac:spMk id="8" creationId="{4B557E14-80A6-4DAC-8526-DED7B2FB004D}"/>
          </ac:spMkLst>
        </pc:spChg>
        <pc:spChg chg="add del mod">
          <ac:chgData name="Annie Xu" userId="b2e65fbf-d7c9-46f2-a1df-d2e789c51119" providerId="ADAL" clId="{BE9D44AF-AB06-49E0-B527-6D073DE88327}" dt="2020-08-06T13:24:54.309" v="574" actId="478"/>
          <ac:spMkLst>
            <pc:docMk/>
            <pc:sldMk cId="147300329" sldId="337"/>
            <ac:spMk id="9" creationId="{3619C18A-F259-4FD3-AEB9-E0B6B996C800}"/>
          </ac:spMkLst>
        </pc:spChg>
        <pc:grpChg chg="add del mod">
          <ac:chgData name="Annie Xu" userId="b2e65fbf-d7c9-46f2-a1df-d2e789c51119" providerId="ADAL" clId="{BE9D44AF-AB06-49E0-B527-6D073DE88327}" dt="2020-08-06T13:26:27.451" v="595" actId="165"/>
          <ac:grpSpMkLst>
            <pc:docMk/>
            <pc:sldMk cId="147300329" sldId="337"/>
            <ac:grpSpMk id="10" creationId="{99D38F8C-35AE-4E53-8A64-D26500605ECD}"/>
          </ac:grpSpMkLst>
        </pc:grpChg>
        <pc:grpChg chg="add mod">
          <ac:chgData name="Annie Xu" userId="b2e65fbf-d7c9-46f2-a1df-d2e789c51119" providerId="ADAL" clId="{BE9D44AF-AB06-49E0-B527-6D073DE88327}" dt="2020-08-06T13:26:34.386" v="598" actId="164"/>
          <ac:grpSpMkLst>
            <pc:docMk/>
            <pc:sldMk cId="147300329" sldId="337"/>
            <ac:grpSpMk id="11" creationId="{1BC8D6DC-83B5-42F0-B18E-913FA66A6D6B}"/>
          </ac:grpSpMkLst>
        </pc:grpChg>
        <pc:picChg chg="add mod modCrop">
          <ac:chgData name="Annie Xu" userId="b2e65fbf-d7c9-46f2-a1df-d2e789c51119" providerId="ADAL" clId="{BE9D44AF-AB06-49E0-B527-6D073DE88327}" dt="2020-08-06T13:26:19.709" v="594" actId="1076"/>
          <ac:picMkLst>
            <pc:docMk/>
            <pc:sldMk cId="147300329" sldId="337"/>
            <ac:picMk id="4" creationId="{9D597729-AF80-431E-A0BD-FE605A45E3AF}"/>
          </ac:picMkLst>
        </pc:picChg>
        <pc:picChg chg="add mod topLvl">
          <ac:chgData name="Annie Xu" userId="b2e65fbf-d7c9-46f2-a1df-d2e789c51119" providerId="ADAL" clId="{BE9D44AF-AB06-49E0-B527-6D073DE88327}" dt="2020-08-06T13:26:34.386" v="598" actId="164"/>
          <ac:picMkLst>
            <pc:docMk/>
            <pc:sldMk cId="147300329" sldId="337"/>
            <ac:picMk id="5" creationId="{86218C92-75DA-41E5-9A4F-9CD4BEF7AA98}"/>
          </ac:picMkLst>
        </pc:picChg>
        <pc:picChg chg="add mod topLvl">
          <ac:chgData name="Annie Xu" userId="b2e65fbf-d7c9-46f2-a1df-d2e789c51119" providerId="ADAL" clId="{BE9D44AF-AB06-49E0-B527-6D073DE88327}" dt="2020-08-06T13:26:34.386" v="598" actId="164"/>
          <ac:picMkLst>
            <pc:docMk/>
            <pc:sldMk cId="147300329" sldId="337"/>
            <ac:picMk id="6" creationId="{AD0884CB-BFF2-4873-A0ED-A70606E70229}"/>
          </ac:picMkLst>
        </pc:picChg>
        <pc:picChg chg="add mod topLvl">
          <ac:chgData name="Annie Xu" userId="b2e65fbf-d7c9-46f2-a1df-d2e789c51119" providerId="ADAL" clId="{BE9D44AF-AB06-49E0-B527-6D073DE88327}" dt="2020-08-06T13:26:34.386" v="598" actId="164"/>
          <ac:picMkLst>
            <pc:docMk/>
            <pc:sldMk cId="147300329" sldId="337"/>
            <ac:picMk id="3074" creationId="{540657FB-FB0A-4555-A4FD-CDA54DF917AB}"/>
          </ac:picMkLst>
        </pc:picChg>
      </pc:sldChg>
      <pc:sldChg chg="addSp delSp modSp add mod setBg modAnim">
        <pc:chgData name="Annie Xu" userId="b2e65fbf-d7c9-46f2-a1df-d2e789c51119" providerId="ADAL" clId="{BE9D44AF-AB06-49E0-B527-6D073DE88327}" dt="2020-08-06T13:36:30.087" v="767" actId="108"/>
        <pc:sldMkLst>
          <pc:docMk/>
          <pc:sldMk cId="4083716757" sldId="338"/>
        </pc:sldMkLst>
        <pc:spChg chg="mod">
          <ac:chgData name="Annie Xu" userId="b2e65fbf-d7c9-46f2-a1df-d2e789c51119" providerId="ADAL" clId="{BE9D44AF-AB06-49E0-B527-6D073DE88327}" dt="2020-08-06T13:36:30.087" v="767" actId="108"/>
          <ac:spMkLst>
            <pc:docMk/>
            <pc:sldMk cId="4083716757" sldId="338"/>
            <ac:spMk id="2" creationId="{CA90A02D-46E4-46B7-8EFF-6C472A860967}"/>
          </ac:spMkLst>
        </pc:spChg>
        <pc:spChg chg="del">
          <ac:chgData name="Annie Xu" userId="b2e65fbf-d7c9-46f2-a1df-d2e789c51119" providerId="ADAL" clId="{BE9D44AF-AB06-49E0-B527-6D073DE88327}" dt="2020-08-05T20:24:39.719" v="131"/>
          <ac:spMkLst>
            <pc:docMk/>
            <pc:sldMk cId="4083716757" sldId="338"/>
            <ac:spMk id="3" creationId="{B6742148-19A2-4C3D-8F0E-1F888B1F44C6}"/>
          </ac:spMkLst>
        </pc:spChg>
        <pc:spChg chg="add">
          <ac:chgData name="Annie Xu" userId="b2e65fbf-d7c9-46f2-a1df-d2e789c51119" providerId="ADAL" clId="{BE9D44AF-AB06-49E0-B527-6D073DE88327}" dt="2020-08-06T13:11:05.276" v="527" actId="26606"/>
          <ac:spMkLst>
            <pc:docMk/>
            <pc:sldMk cId="4083716757" sldId="338"/>
            <ac:spMk id="71" creationId="{99ED5833-B85B-4103-8A3B-CAB0308E6C15}"/>
          </ac:spMkLst>
        </pc:spChg>
        <pc:spChg chg="add del">
          <ac:chgData name="Annie Xu" userId="b2e65fbf-d7c9-46f2-a1df-d2e789c51119" providerId="ADAL" clId="{BE9D44AF-AB06-49E0-B527-6D073DE88327}" dt="2020-08-06T13:10:08.981" v="518" actId="26606"/>
          <ac:spMkLst>
            <pc:docMk/>
            <pc:sldMk cId="4083716757" sldId="338"/>
            <ac:spMk id="73" creationId="{8761DDFE-071F-4200-B0AA-394476C2D2D6}"/>
          </ac:spMkLst>
        </pc:spChg>
        <pc:spChg chg="add del">
          <ac:chgData name="Annie Xu" userId="b2e65fbf-d7c9-46f2-a1df-d2e789c51119" providerId="ADAL" clId="{BE9D44AF-AB06-49E0-B527-6D073DE88327}" dt="2020-08-06T13:10:58.891" v="524" actId="26606"/>
          <ac:spMkLst>
            <pc:docMk/>
            <pc:sldMk cId="4083716757" sldId="338"/>
            <ac:spMk id="78" creationId="{88263A24-0C1F-4677-B43C-4AE14E276B27}"/>
          </ac:spMkLst>
        </pc:spChg>
        <pc:spChg chg="add del">
          <ac:chgData name="Annie Xu" userId="b2e65fbf-d7c9-46f2-a1df-d2e789c51119" providerId="ADAL" clId="{BE9D44AF-AB06-49E0-B527-6D073DE88327}" dt="2020-08-06T13:10:58.891" v="524" actId="26606"/>
          <ac:spMkLst>
            <pc:docMk/>
            <pc:sldMk cId="4083716757" sldId="338"/>
            <ac:spMk id="80" creationId="{0ADDB668-2CA4-4D2B-9C34-3487CA330BA8}"/>
          </ac:spMkLst>
        </pc:spChg>
        <pc:spChg chg="add del">
          <ac:chgData name="Annie Xu" userId="b2e65fbf-d7c9-46f2-a1df-d2e789c51119" providerId="ADAL" clId="{BE9D44AF-AB06-49E0-B527-6D073DE88327}" dt="2020-08-06T13:10:58.891" v="524" actId="26606"/>
          <ac:spMkLst>
            <pc:docMk/>
            <pc:sldMk cId="4083716757" sldId="338"/>
            <ac:spMk id="82" creationId="{2568BC19-F052-4108-93E1-6A3D1DEC072F}"/>
          </ac:spMkLst>
        </pc:spChg>
        <pc:spChg chg="add del">
          <ac:chgData name="Annie Xu" userId="b2e65fbf-d7c9-46f2-a1df-d2e789c51119" providerId="ADAL" clId="{BE9D44AF-AB06-49E0-B527-6D073DE88327}" dt="2020-08-06T13:10:58.891" v="524" actId="26606"/>
          <ac:spMkLst>
            <pc:docMk/>
            <pc:sldMk cId="4083716757" sldId="338"/>
            <ac:spMk id="84" creationId="{D5FD337D-4D6B-4C8B-B6F5-121097E09881}"/>
          </ac:spMkLst>
        </pc:spChg>
        <pc:spChg chg="add del">
          <ac:chgData name="Annie Xu" userId="b2e65fbf-d7c9-46f2-a1df-d2e789c51119" providerId="ADAL" clId="{BE9D44AF-AB06-49E0-B527-6D073DE88327}" dt="2020-08-06T13:10:07.528" v="515" actId="26606"/>
          <ac:spMkLst>
            <pc:docMk/>
            <pc:sldMk cId="4083716757" sldId="338"/>
            <ac:spMk id="135" creationId="{88263A24-0C1F-4677-B43C-4AE14E276B27}"/>
          </ac:spMkLst>
        </pc:spChg>
        <pc:spChg chg="add del">
          <ac:chgData name="Annie Xu" userId="b2e65fbf-d7c9-46f2-a1df-d2e789c51119" providerId="ADAL" clId="{BE9D44AF-AB06-49E0-B527-6D073DE88327}" dt="2020-08-06T13:10:07.528" v="515" actId="26606"/>
          <ac:spMkLst>
            <pc:docMk/>
            <pc:sldMk cId="4083716757" sldId="338"/>
            <ac:spMk id="137" creationId="{0ADDB668-2CA4-4D2B-9C34-3487CA330BA8}"/>
          </ac:spMkLst>
        </pc:spChg>
        <pc:spChg chg="add del">
          <ac:chgData name="Annie Xu" userId="b2e65fbf-d7c9-46f2-a1df-d2e789c51119" providerId="ADAL" clId="{BE9D44AF-AB06-49E0-B527-6D073DE88327}" dt="2020-08-06T13:10:07.528" v="515" actId="26606"/>
          <ac:spMkLst>
            <pc:docMk/>
            <pc:sldMk cId="4083716757" sldId="338"/>
            <ac:spMk id="139" creationId="{2568BC19-F052-4108-93E1-6A3D1DEC072F}"/>
          </ac:spMkLst>
        </pc:spChg>
        <pc:spChg chg="add del">
          <ac:chgData name="Annie Xu" userId="b2e65fbf-d7c9-46f2-a1df-d2e789c51119" providerId="ADAL" clId="{BE9D44AF-AB06-49E0-B527-6D073DE88327}" dt="2020-08-06T13:10:07.528" v="515" actId="26606"/>
          <ac:spMkLst>
            <pc:docMk/>
            <pc:sldMk cId="4083716757" sldId="338"/>
            <ac:spMk id="141" creationId="{D5FD337D-4D6B-4C8B-B6F5-121097E09881}"/>
          </ac:spMkLst>
        </pc:spChg>
        <pc:spChg chg="add del">
          <ac:chgData name="Annie Xu" userId="b2e65fbf-d7c9-46f2-a1df-d2e789c51119" providerId="ADAL" clId="{BE9D44AF-AB06-49E0-B527-6D073DE88327}" dt="2020-08-06T13:10:08.966" v="517" actId="26606"/>
          <ac:spMkLst>
            <pc:docMk/>
            <pc:sldMk cId="4083716757" sldId="338"/>
            <ac:spMk id="2052" creationId="{70BDD0CE-06A4-404B-8A13-580229C1C923}"/>
          </ac:spMkLst>
        </pc:spChg>
        <pc:spChg chg="add del">
          <ac:chgData name="Annie Xu" userId="b2e65fbf-d7c9-46f2-a1df-d2e789c51119" providerId="ADAL" clId="{BE9D44AF-AB06-49E0-B527-6D073DE88327}" dt="2020-08-06T13:10:08.966" v="517" actId="26606"/>
          <ac:spMkLst>
            <pc:docMk/>
            <pc:sldMk cId="4083716757" sldId="338"/>
            <ac:spMk id="2053" creationId="{EE9899FA-8881-472C-AA59-D08A89CA8AEF}"/>
          </ac:spMkLst>
        </pc:spChg>
        <pc:spChg chg="add del">
          <ac:chgData name="Annie Xu" userId="b2e65fbf-d7c9-46f2-a1df-d2e789c51119" providerId="ADAL" clId="{BE9D44AF-AB06-49E0-B527-6D073DE88327}" dt="2020-08-06T13:09:50.069" v="513" actId="478"/>
          <ac:spMkLst>
            <pc:docMk/>
            <pc:sldMk cId="4083716757" sldId="338"/>
            <ac:spMk id="2054" creationId="{727D95C9-8246-49EF-AEE4-F69E1A96A943}"/>
          </ac:spMkLst>
        </pc:spChg>
        <pc:spChg chg="add del">
          <ac:chgData name="Annie Xu" userId="b2e65fbf-d7c9-46f2-a1df-d2e789c51119" providerId="ADAL" clId="{BE9D44AF-AB06-49E0-B527-6D073DE88327}" dt="2020-08-06T13:10:08.966" v="517" actId="26606"/>
          <ac:spMkLst>
            <pc:docMk/>
            <pc:sldMk cId="4083716757" sldId="338"/>
            <ac:spMk id="2055" creationId="{080B7D90-3DF1-4514-B26D-616BE35553C9}"/>
          </ac:spMkLst>
        </pc:spChg>
        <pc:spChg chg="add del">
          <ac:chgData name="Annie Xu" userId="b2e65fbf-d7c9-46f2-a1df-d2e789c51119" providerId="ADAL" clId="{BE9D44AF-AB06-49E0-B527-6D073DE88327}" dt="2020-08-06T13:10:58.891" v="525" actId="26606"/>
          <ac:spMkLst>
            <pc:docMk/>
            <pc:sldMk cId="4083716757" sldId="338"/>
            <ac:spMk id="2057" creationId="{99ED5833-B85B-4103-8A3B-CAB0308E6C15}"/>
          </ac:spMkLst>
        </pc:spChg>
        <pc:picChg chg="add mod modCrop">
          <ac:chgData name="Annie Xu" userId="b2e65fbf-d7c9-46f2-a1df-d2e789c51119" providerId="ADAL" clId="{BE9D44AF-AB06-49E0-B527-6D073DE88327}" dt="2020-08-06T13:12:05.238" v="538" actId="1076"/>
          <ac:picMkLst>
            <pc:docMk/>
            <pc:sldMk cId="4083716757" sldId="338"/>
            <ac:picMk id="4" creationId="{B5E5BCB5-93E7-4718-B7AD-A106496356D0}"/>
          </ac:picMkLst>
        </pc:picChg>
        <pc:picChg chg="add mod">
          <ac:chgData name="Annie Xu" userId="b2e65fbf-d7c9-46f2-a1df-d2e789c51119" providerId="ADAL" clId="{BE9D44AF-AB06-49E0-B527-6D073DE88327}" dt="2020-08-06T13:12:17.202" v="539" actId="1076"/>
          <ac:picMkLst>
            <pc:docMk/>
            <pc:sldMk cId="4083716757" sldId="338"/>
            <ac:picMk id="2050" creationId="{3EDF0D27-7DE3-45F6-A16B-EF60F58C13F8}"/>
          </ac:picMkLst>
        </pc:picChg>
      </pc:sldChg>
      <pc:sldChg chg="addSp delSp modSp add ord modAnim">
        <pc:chgData name="Annie Xu" userId="b2e65fbf-d7c9-46f2-a1df-d2e789c51119" providerId="ADAL" clId="{BE9D44AF-AB06-49E0-B527-6D073DE88327}" dt="2020-08-06T13:35:51.881" v="764" actId="14100"/>
        <pc:sldMkLst>
          <pc:docMk/>
          <pc:sldMk cId="2650184462" sldId="339"/>
        </pc:sldMkLst>
        <pc:spChg chg="mod">
          <ac:chgData name="Annie Xu" userId="b2e65fbf-d7c9-46f2-a1df-d2e789c51119" providerId="ADAL" clId="{BE9D44AF-AB06-49E0-B527-6D073DE88327}" dt="2020-08-06T13:35:51.881" v="764" actId="14100"/>
          <ac:spMkLst>
            <pc:docMk/>
            <pc:sldMk cId="2650184462" sldId="339"/>
            <ac:spMk id="2" creationId="{509C73CB-04C1-421D-A739-310BD0917FDB}"/>
          </ac:spMkLst>
        </pc:spChg>
        <pc:spChg chg="del">
          <ac:chgData name="Annie Xu" userId="b2e65fbf-d7c9-46f2-a1df-d2e789c51119" providerId="ADAL" clId="{BE9D44AF-AB06-49E0-B527-6D073DE88327}" dt="2020-08-06T12:59:05.165" v="457"/>
          <ac:spMkLst>
            <pc:docMk/>
            <pc:sldMk cId="2650184462" sldId="339"/>
            <ac:spMk id="3" creationId="{5AEDDCB8-0669-4ADB-BD7C-2EE27E2460E7}"/>
          </ac:spMkLst>
        </pc:spChg>
        <pc:spChg chg="mod">
          <ac:chgData name="Annie Xu" userId="b2e65fbf-d7c9-46f2-a1df-d2e789c51119" providerId="ADAL" clId="{BE9D44AF-AB06-49E0-B527-6D073DE88327}" dt="2020-08-06T13:32:14.665" v="731" actId="255"/>
          <ac:spMkLst>
            <pc:docMk/>
            <pc:sldMk cId="2650184462" sldId="339"/>
            <ac:spMk id="8" creationId="{104866CC-F660-4A8E-8C1B-9132D704C14E}"/>
          </ac:spMkLst>
        </pc:spChg>
        <pc:grpChg chg="add mod">
          <ac:chgData name="Annie Xu" userId="b2e65fbf-d7c9-46f2-a1df-d2e789c51119" providerId="ADAL" clId="{BE9D44AF-AB06-49E0-B527-6D073DE88327}" dt="2020-08-06T13:32:43.770" v="743" actId="1076"/>
          <ac:grpSpMkLst>
            <pc:docMk/>
            <pc:sldMk cId="2650184462" sldId="339"/>
            <ac:grpSpMk id="6" creationId="{BEFE2267-44F5-4BDE-B17A-F5C7A891D091}"/>
          </ac:grpSpMkLst>
        </pc:grpChg>
        <pc:picChg chg="add mod modCrop">
          <ac:chgData name="Annie Xu" userId="b2e65fbf-d7c9-46f2-a1df-d2e789c51119" providerId="ADAL" clId="{BE9D44AF-AB06-49E0-B527-6D073DE88327}" dt="2020-08-06T13:32:37.672" v="739" actId="1076"/>
          <ac:picMkLst>
            <pc:docMk/>
            <pc:sldMk cId="2650184462" sldId="339"/>
            <ac:picMk id="4" creationId="{7BD47D39-65E1-45D7-8713-24AE28B99A87}"/>
          </ac:picMkLst>
        </pc:picChg>
        <pc:picChg chg="add mod">
          <ac:chgData name="Annie Xu" userId="b2e65fbf-d7c9-46f2-a1df-d2e789c51119" providerId="ADAL" clId="{BE9D44AF-AB06-49E0-B527-6D073DE88327}" dt="2020-08-06T13:32:41.534" v="742" actId="1076"/>
          <ac:picMkLst>
            <pc:docMk/>
            <pc:sldMk cId="2650184462" sldId="339"/>
            <ac:picMk id="1026" creationId="{1CA80F06-FB1C-43DF-8156-0E8123A183BF}"/>
          </ac:picMkLst>
        </pc:picChg>
      </pc:sldChg>
    </pc:docChg>
  </pc:docChgLst>
  <pc:docChgLst>
    <pc:chgData name="Will Fox" userId="S::wifox@microsoft.com::24f7097e-bdef-43c4-ba9c-10b9cf63b61c" providerId="AD" clId="Web-{7028E14A-64E8-4DFF-AF62-3972898EFCC8}"/>
    <pc:docChg chg="modSld">
      <pc:chgData name="Will Fox" userId="S::wifox@microsoft.com::24f7097e-bdef-43c4-ba9c-10b9cf63b61c" providerId="AD" clId="Web-{7028E14A-64E8-4DFF-AF62-3972898EFCC8}" dt="2020-08-04T21:28:46.399" v="4"/>
      <pc:docMkLst>
        <pc:docMk/>
      </pc:docMkLst>
      <pc:sldChg chg="addSp delSp modSp">
        <pc:chgData name="Will Fox" userId="S::wifox@microsoft.com::24f7097e-bdef-43c4-ba9c-10b9cf63b61c" providerId="AD" clId="Web-{7028E14A-64E8-4DFF-AF62-3972898EFCC8}" dt="2020-08-04T21:28:46.399" v="4"/>
        <pc:sldMkLst>
          <pc:docMk/>
          <pc:sldMk cId="1460724479" sldId="256"/>
        </pc:sldMkLst>
        <pc:spChg chg="mod">
          <ac:chgData name="Will Fox" userId="S::wifox@microsoft.com::24f7097e-bdef-43c4-ba9c-10b9cf63b61c" providerId="AD" clId="Web-{7028E14A-64E8-4DFF-AF62-3972898EFCC8}" dt="2020-08-04T21:28:10.540" v="0" actId="20577"/>
          <ac:spMkLst>
            <pc:docMk/>
            <pc:sldMk cId="1460724479" sldId="256"/>
            <ac:spMk id="2" creationId="{E308C6A7-DBDE-46B6-B1AC-FAB54D7996B9}"/>
          </ac:spMkLst>
        </pc:spChg>
        <pc:picChg chg="add del mod">
          <ac:chgData name="Will Fox" userId="S::wifox@microsoft.com::24f7097e-bdef-43c4-ba9c-10b9cf63b61c" providerId="AD" clId="Web-{7028E14A-64E8-4DFF-AF62-3972898EFCC8}" dt="2020-08-04T21:28:46.399" v="4"/>
          <ac:picMkLst>
            <pc:docMk/>
            <pc:sldMk cId="1460724479" sldId="256"/>
            <ac:picMk id="4" creationId="{6780645D-5A65-45FD-A714-F804D19A847C}"/>
          </ac:picMkLst>
        </pc:picChg>
      </pc:sldChg>
    </pc:docChg>
  </pc:docChgLst>
  <pc:docChgLst>
    <pc:chgData name="Will Fox" userId="S::wifox@microsoft.com::24f7097e-bdef-43c4-ba9c-10b9cf63b61c" providerId="AD" clId="Web-{B0294178-0438-4770-8149-66F1601A3194}"/>
    <pc:docChg chg="addSld delSld modSld addMainMaster">
      <pc:chgData name="Will Fox" userId="S::wifox@microsoft.com::24f7097e-bdef-43c4-ba9c-10b9cf63b61c" providerId="AD" clId="Web-{B0294178-0438-4770-8149-66F1601A3194}" dt="2020-08-04T21:36:52.353" v="76"/>
      <pc:docMkLst>
        <pc:docMk/>
      </pc:docMkLst>
      <pc:sldChg chg="del">
        <pc:chgData name="Will Fox" userId="S::wifox@microsoft.com::24f7097e-bdef-43c4-ba9c-10b9cf63b61c" providerId="AD" clId="Web-{B0294178-0438-4770-8149-66F1601A3194}" dt="2020-08-04T21:36:48.775" v="75"/>
        <pc:sldMkLst>
          <pc:docMk/>
          <pc:sldMk cId="1460724479" sldId="256"/>
        </pc:sldMkLst>
      </pc:sldChg>
      <pc:sldChg chg="del">
        <pc:chgData name="Will Fox" userId="S::wifox@microsoft.com::24f7097e-bdef-43c4-ba9c-10b9cf63b61c" providerId="AD" clId="Web-{B0294178-0438-4770-8149-66F1601A3194}" dt="2020-08-04T21:36:52.353" v="76"/>
        <pc:sldMkLst>
          <pc:docMk/>
          <pc:sldMk cId="1225805082" sldId="330"/>
        </pc:sldMkLst>
      </pc:sldChg>
      <pc:sldChg chg="modSp add">
        <pc:chgData name="Will Fox" userId="S::wifox@microsoft.com::24f7097e-bdef-43c4-ba9c-10b9cf63b61c" providerId="AD" clId="Web-{B0294178-0438-4770-8149-66F1601A3194}" dt="2020-08-04T21:36:41.665" v="73" actId="20577"/>
        <pc:sldMkLst>
          <pc:docMk/>
          <pc:sldMk cId="400118597" sldId="331"/>
        </pc:sldMkLst>
        <pc:spChg chg="mod">
          <ac:chgData name="Will Fox" userId="S::wifox@microsoft.com::24f7097e-bdef-43c4-ba9c-10b9cf63b61c" providerId="AD" clId="Web-{B0294178-0438-4770-8149-66F1601A3194}" dt="2020-08-04T21:36:21.228" v="47" actId="20577"/>
          <ac:spMkLst>
            <pc:docMk/>
            <pc:sldMk cId="400118597" sldId="331"/>
            <ac:spMk id="4" creationId="{00000000-0000-0000-0000-000000000000}"/>
          </ac:spMkLst>
        </pc:spChg>
        <pc:spChg chg="mod">
          <ac:chgData name="Will Fox" userId="S::wifox@microsoft.com::24f7097e-bdef-43c4-ba9c-10b9cf63b61c" providerId="AD" clId="Web-{B0294178-0438-4770-8149-66F1601A3194}" dt="2020-08-04T21:36:41.665" v="73" actId="20577"/>
          <ac:spMkLst>
            <pc:docMk/>
            <pc:sldMk cId="400118597" sldId="331"/>
            <ac:spMk id="5" creationId="{00000000-0000-0000-0000-000000000000}"/>
          </ac:spMkLst>
        </pc:spChg>
      </pc:sldChg>
      <pc:sldMasterChg chg="add addSldLayout">
        <pc:chgData name="Will Fox" userId="S::wifox@microsoft.com::24f7097e-bdef-43c4-ba9c-10b9cf63b61c" providerId="AD" clId="Web-{B0294178-0438-4770-8149-66F1601A3194}" dt="2020-08-04T21:35:58.759" v="0"/>
        <pc:sldMasterMkLst>
          <pc:docMk/>
          <pc:sldMasterMk cId="3588427678" sldId="2147484229"/>
        </pc:sldMasterMkLst>
        <pc:sldLayoutChg chg="add">
          <pc:chgData name="Will Fox" userId="S::wifox@microsoft.com::24f7097e-bdef-43c4-ba9c-10b9cf63b61c" providerId="AD" clId="Web-{B0294178-0438-4770-8149-66F1601A3194}" dt="2020-08-04T21:35:58.759" v="0"/>
          <pc:sldLayoutMkLst>
            <pc:docMk/>
            <pc:sldMasterMk cId="3588427678" sldId="2147484229"/>
            <pc:sldLayoutMk cId="1938504317" sldId="2147484577"/>
          </pc:sldLayoutMkLst>
        </pc:sldLayoutChg>
      </pc:sldMasterChg>
    </pc:docChg>
  </pc:docChgLst>
  <pc:docChgLst>
    <pc:chgData name="Will Fox" userId="S::wifox@microsoft.com::24f7097e-bdef-43c4-ba9c-10b9cf63b61c" providerId="AD" clId="Web-{4645866E-C35A-4E9F-915F-B12ED4315AC5}"/>
    <pc:docChg chg="addSld modSld sldOrd">
      <pc:chgData name="Will Fox" userId="S::wifox@microsoft.com::24f7097e-bdef-43c4-ba9c-10b9cf63b61c" providerId="AD" clId="Web-{4645866E-C35A-4E9F-915F-B12ED4315AC5}" dt="2020-08-05T14:50:36.125" v="201"/>
      <pc:docMkLst>
        <pc:docMk/>
      </pc:docMkLst>
      <pc:sldChg chg="ord">
        <pc:chgData name="Will Fox" userId="S::wifox@microsoft.com::24f7097e-bdef-43c4-ba9c-10b9cf63b61c" providerId="AD" clId="Web-{4645866E-C35A-4E9F-915F-B12ED4315AC5}" dt="2020-08-05T14:50:36.125" v="201"/>
        <pc:sldMkLst>
          <pc:docMk/>
          <pc:sldMk cId="4024785724" sldId="260"/>
        </pc:sldMkLst>
      </pc:sldChg>
      <pc:sldChg chg="ord">
        <pc:chgData name="Will Fox" userId="S::wifox@microsoft.com::24f7097e-bdef-43c4-ba9c-10b9cf63b61c" providerId="AD" clId="Web-{4645866E-C35A-4E9F-915F-B12ED4315AC5}" dt="2020-08-05T14:44:57.436" v="187"/>
        <pc:sldMkLst>
          <pc:docMk/>
          <pc:sldMk cId="2633028291" sldId="280"/>
        </pc:sldMkLst>
      </pc:sldChg>
      <pc:sldChg chg="ord">
        <pc:chgData name="Will Fox" userId="S::wifox@microsoft.com::24f7097e-bdef-43c4-ba9c-10b9cf63b61c" providerId="AD" clId="Web-{4645866E-C35A-4E9F-915F-B12ED4315AC5}" dt="2020-08-05T14:44:20.264" v="186"/>
        <pc:sldMkLst>
          <pc:docMk/>
          <pc:sldMk cId="1241269271" sldId="282"/>
        </pc:sldMkLst>
      </pc:sldChg>
      <pc:sldChg chg="addSp delSp modSp add">
        <pc:chgData name="Will Fox" userId="S::wifox@microsoft.com::24f7097e-bdef-43c4-ba9c-10b9cf63b61c" providerId="AD" clId="Web-{4645866E-C35A-4E9F-915F-B12ED4315AC5}" dt="2020-08-05T14:25:27.211" v="135" actId="1076"/>
        <pc:sldMkLst>
          <pc:docMk/>
          <pc:sldMk cId="1804085737" sldId="333"/>
        </pc:sldMkLst>
        <pc:spChg chg="add mod">
          <ac:chgData name="Will Fox" userId="S::wifox@microsoft.com::24f7097e-bdef-43c4-ba9c-10b9cf63b61c" providerId="AD" clId="Web-{4645866E-C35A-4E9F-915F-B12ED4315AC5}" dt="2020-08-05T14:23:50.663" v="112"/>
          <ac:spMkLst>
            <pc:docMk/>
            <pc:sldMk cId="1804085737" sldId="333"/>
            <ac:spMk id="3" creationId="{3FED54EC-DFF8-40B7-A09A-6DC1B5F58C8A}"/>
          </ac:spMkLst>
        </pc:spChg>
        <pc:spChg chg="del mod">
          <ac:chgData name="Will Fox" userId="S::wifox@microsoft.com::24f7097e-bdef-43c4-ba9c-10b9cf63b61c" providerId="AD" clId="Web-{4645866E-C35A-4E9F-915F-B12ED4315AC5}" dt="2020-08-05T14:23:50.663" v="112"/>
          <ac:spMkLst>
            <pc:docMk/>
            <pc:sldMk cId="1804085737" sldId="333"/>
            <ac:spMk id="6" creationId="{00000000-0000-0000-0000-000000000000}"/>
          </ac:spMkLst>
        </pc:spChg>
        <pc:spChg chg="mod">
          <ac:chgData name="Will Fox" userId="S::wifox@microsoft.com::24f7097e-bdef-43c4-ba9c-10b9cf63b61c" providerId="AD" clId="Web-{4645866E-C35A-4E9F-915F-B12ED4315AC5}" dt="2020-08-05T14:24:21.195" v="126" actId="20577"/>
          <ac:spMkLst>
            <pc:docMk/>
            <pc:sldMk cId="1804085737" sldId="333"/>
            <ac:spMk id="17" creationId="{00000000-0000-0000-0000-000000000000}"/>
          </ac:spMkLst>
        </pc:spChg>
        <pc:picChg chg="add mod">
          <ac:chgData name="Will Fox" userId="S::wifox@microsoft.com::24f7097e-bdef-43c4-ba9c-10b9cf63b61c" providerId="AD" clId="Web-{4645866E-C35A-4E9F-915F-B12ED4315AC5}" dt="2020-08-05T14:25:27.211" v="135" actId="1076"/>
          <ac:picMkLst>
            <pc:docMk/>
            <pc:sldMk cId="1804085737" sldId="333"/>
            <ac:picMk id="4" creationId="{191BDB95-E1FC-40E2-9739-DE434E112FC3}"/>
          </ac:picMkLst>
        </pc:picChg>
      </pc:sldChg>
      <pc:sldChg chg="addSp delSp modSp add ord">
        <pc:chgData name="Will Fox" userId="S::wifox@microsoft.com::24f7097e-bdef-43c4-ba9c-10b9cf63b61c" providerId="AD" clId="Web-{4645866E-C35A-4E9F-915F-B12ED4315AC5}" dt="2020-08-05T14:44:04.889" v="185"/>
        <pc:sldMkLst>
          <pc:docMk/>
          <pc:sldMk cId="756051960" sldId="334"/>
        </pc:sldMkLst>
        <pc:spChg chg="add del">
          <ac:chgData name="Will Fox" userId="S::wifox@microsoft.com::24f7097e-bdef-43c4-ba9c-10b9cf63b61c" providerId="AD" clId="Web-{4645866E-C35A-4E9F-915F-B12ED4315AC5}" dt="2020-08-05T14:44:04.889" v="185"/>
          <ac:spMkLst>
            <pc:docMk/>
            <pc:sldMk cId="756051960" sldId="334"/>
            <ac:spMk id="4" creationId="{144FC048-3A7A-4216-A546-1737E7148D7E}"/>
          </ac:spMkLst>
        </pc:spChg>
        <pc:spChg chg="mod">
          <ac:chgData name="Will Fox" userId="S::wifox@microsoft.com::24f7097e-bdef-43c4-ba9c-10b9cf63b61c" providerId="AD" clId="Web-{4645866E-C35A-4E9F-915F-B12ED4315AC5}" dt="2020-08-05T14:43:59.935" v="184" actId="1076"/>
          <ac:spMkLst>
            <pc:docMk/>
            <pc:sldMk cId="756051960" sldId="334"/>
            <ac:spMk id="6" creationId="{00000000-0000-0000-0000-000000000000}"/>
          </ac:spMkLst>
        </pc:spChg>
        <pc:spChg chg="mod">
          <ac:chgData name="Will Fox" userId="S::wifox@microsoft.com::24f7097e-bdef-43c4-ba9c-10b9cf63b61c" providerId="AD" clId="Web-{4645866E-C35A-4E9F-915F-B12ED4315AC5}" dt="2020-08-05T14:42:46.482" v="149" actId="20577"/>
          <ac:spMkLst>
            <pc:docMk/>
            <pc:sldMk cId="756051960" sldId="334"/>
            <ac:spMk id="17" creationId="{00000000-0000-0000-0000-000000000000}"/>
          </ac:spMkLst>
        </pc:spChg>
        <pc:picChg chg="add del mod">
          <ac:chgData name="Will Fox" userId="S::wifox@microsoft.com::24f7097e-bdef-43c4-ba9c-10b9cf63b61c" providerId="AD" clId="Web-{4645866E-C35A-4E9F-915F-B12ED4315AC5}" dt="2020-08-05T14:42:23.591" v="143"/>
          <ac:picMkLst>
            <pc:docMk/>
            <pc:sldMk cId="756051960" sldId="334"/>
            <ac:picMk id="2" creationId="{FECEC09D-4255-4235-BCD0-D0FC056CB108}"/>
          </ac:picMkLst>
        </pc:picChg>
        <pc:picChg chg="add mod">
          <ac:chgData name="Will Fox" userId="S::wifox@microsoft.com::24f7097e-bdef-43c4-ba9c-10b9cf63b61c" providerId="AD" clId="Web-{4645866E-C35A-4E9F-915F-B12ED4315AC5}" dt="2020-08-05T14:42:41.576" v="148" actId="1076"/>
          <ac:picMkLst>
            <pc:docMk/>
            <pc:sldMk cId="756051960" sldId="334"/>
            <ac:picMk id="3" creationId="{DC09B3BA-FD5D-4B22-A956-748B273CE455}"/>
          </ac:picMkLst>
        </pc:picChg>
      </pc:sldChg>
      <pc:sldChg chg="addSp modSp add ord">
        <pc:chgData name="Will Fox" userId="S::wifox@microsoft.com::24f7097e-bdef-43c4-ba9c-10b9cf63b61c" providerId="AD" clId="Web-{4645866E-C35A-4E9F-915F-B12ED4315AC5}" dt="2020-08-05T14:49:39.765" v="200" actId="14100"/>
        <pc:sldMkLst>
          <pc:docMk/>
          <pc:sldMk cId="2774265810" sldId="335"/>
        </pc:sldMkLst>
        <pc:spChg chg="mod">
          <ac:chgData name="Will Fox" userId="S::wifox@microsoft.com::24f7097e-bdef-43c4-ba9c-10b9cf63b61c" providerId="AD" clId="Web-{4645866E-C35A-4E9F-915F-B12ED4315AC5}" dt="2020-08-05T14:49:03.906" v="191" actId="20577"/>
          <ac:spMkLst>
            <pc:docMk/>
            <pc:sldMk cId="2774265810" sldId="335"/>
            <ac:spMk id="6" creationId="{00000000-0000-0000-0000-000000000000}"/>
          </ac:spMkLst>
        </pc:spChg>
        <pc:spChg chg="mod">
          <ac:chgData name="Will Fox" userId="S::wifox@microsoft.com::24f7097e-bdef-43c4-ba9c-10b9cf63b61c" providerId="AD" clId="Web-{4645866E-C35A-4E9F-915F-B12ED4315AC5}" dt="2020-08-05T14:49:07.781" v="193" actId="20577"/>
          <ac:spMkLst>
            <pc:docMk/>
            <pc:sldMk cId="2774265810" sldId="335"/>
            <ac:spMk id="17" creationId="{00000000-0000-0000-0000-000000000000}"/>
          </ac:spMkLst>
        </pc:spChg>
        <pc:picChg chg="add mod">
          <ac:chgData name="Will Fox" userId="S::wifox@microsoft.com::24f7097e-bdef-43c4-ba9c-10b9cf63b61c" providerId="AD" clId="Web-{4645866E-C35A-4E9F-915F-B12ED4315AC5}" dt="2020-08-05T14:49:39.765" v="200" actId="14100"/>
          <ac:picMkLst>
            <pc:docMk/>
            <pc:sldMk cId="2774265810" sldId="335"/>
            <ac:picMk id="2" creationId="{B97A8317-3922-4CE4-9AE3-83C0A9AD3F66}"/>
          </ac:picMkLst>
        </pc:picChg>
      </pc:sldChg>
      <pc:sldMasterChg chg="addSldLayout">
        <pc:chgData name="Will Fox" userId="S::wifox@microsoft.com::24f7097e-bdef-43c4-ba9c-10b9cf63b61c" providerId="AD" clId="Web-{4645866E-C35A-4E9F-915F-B12ED4315AC5}" dt="2020-08-05T14:21:04.678" v="0"/>
        <pc:sldMasterMkLst>
          <pc:docMk/>
          <pc:sldMasterMk cId="3588427678" sldId="2147484229"/>
        </pc:sldMasterMkLst>
        <pc:sldLayoutChg chg="add">
          <pc:chgData name="Will Fox" userId="S::wifox@microsoft.com::24f7097e-bdef-43c4-ba9c-10b9cf63b61c" providerId="AD" clId="Web-{4645866E-C35A-4E9F-915F-B12ED4315AC5}" dt="2020-08-05T14:21:04.678" v="0"/>
          <pc:sldLayoutMkLst>
            <pc:docMk/>
            <pc:sldMasterMk cId="3588427678" sldId="2147484229"/>
            <pc:sldLayoutMk cId="1531337368" sldId="2147484240"/>
          </pc:sldLayoutMkLst>
        </pc:sldLayoutChg>
      </pc:sldMasterChg>
    </pc:docChg>
  </pc:docChgLst>
  <pc:docChgLst>
    <pc:chgData name="Will Fox" userId="24f7097e-bdef-43c4-ba9c-10b9cf63b61c" providerId="ADAL" clId="{7C09F1F5-A7DD-4128-AF1B-E6CAC3D92580}"/>
    <pc:docChg chg="undo custSel addSld delSld modSld sldOrd addMainMaster">
      <pc:chgData name="Will Fox" userId="24f7097e-bdef-43c4-ba9c-10b9cf63b61c" providerId="ADAL" clId="{7C09F1F5-A7DD-4128-AF1B-E6CAC3D92580}" dt="2020-08-07T13:57:24.914" v="1431"/>
      <pc:docMkLst>
        <pc:docMk/>
      </pc:docMkLst>
      <pc:sldChg chg="del mod modShow">
        <pc:chgData name="Will Fox" userId="24f7097e-bdef-43c4-ba9c-10b9cf63b61c" providerId="ADAL" clId="{7C09F1F5-A7DD-4128-AF1B-E6CAC3D92580}" dt="2020-08-06T14:35:16.371" v="67" actId="2696"/>
        <pc:sldMkLst>
          <pc:docMk/>
          <pc:sldMk cId="2922321954" sldId="259"/>
        </pc:sldMkLst>
      </pc:sldChg>
      <pc:sldChg chg="ord">
        <pc:chgData name="Will Fox" userId="24f7097e-bdef-43c4-ba9c-10b9cf63b61c" providerId="ADAL" clId="{7C09F1F5-A7DD-4128-AF1B-E6CAC3D92580}" dt="2020-08-07T13:57:24.914" v="1431"/>
        <pc:sldMkLst>
          <pc:docMk/>
          <pc:sldMk cId="2369233165" sldId="262"/>
        </pc:sldMkLst>
      </pc:sldChg>
      <pc:sldChg chg="del">
        <pc:chgData name="Will Fox" userId="24f7097e-bdef-43c4-ba9c-10b9cf63b61c" providerId="ADAL" clId="{7C09F1F5-A7DD-4128-AF1B-E6CAC3D92580}" dt="2020-08-06T14:35:13.331" v="66" actId="2696"/>
        <pc:sldMkLst>
          <pc:docMk/>
          <pc:sldMk cId="4160331765" sldId="274"/>
        </pc:sldMkLst>
      </pc:sldChg>
      <pc:sldChg chg="mod ord modShow">
        <pc:chgData name="Will Fox" userId="24f7097e-bdef-43c4-ba9c-10b9cf63b61c" providerId="ADAL" clId="{7C09F1F5-A7DD-4128-AF1B-E6CAC3D92580}" dt="2020-08-07T13:20:33.870" v="926"/>
        <pc:sldMkLst>
          <pc:docMk/>
          <pc:sldMk cId="3965711542" sldId="275"/>
        </pc:sldMkLst>
      </pc:sldChg>
      <pc:sldChg chg="mod ord modShow">
        <pc:chgData name="Will Fox" userId="24f7097e-bdef-43c4-ba9c-10b9cf63b61c" providerId="ADAL" clId="{7C09F1F5-A7DD-4128-AF1B-E6CAC3D92580}" dt="2020-08-07T13:13:59.661" v="875"/>
        <pc:sldMkLst>
          <pc:docMk/>
          <pc:sldMk cId="408900084" sldId="279"/>
        </pc:sldMkLst>
      </pc:sldChg>
      <pc:sldChg chg="del">
        <pc:chgData name="Will Fox" userId="24f7097e-bdef-43c4-ba9c-10b9cf63b61c" providerId="ADAL" clId="{7C09F1F5-A7DD-4128-AF1B-E6CAC3D92580}" dt="2020-08-06T14:35:04.107" v="63" actId="2696"/>
        <pc:sldMkLst>
          <pc:docMk/>
          <pc:sldMk cId="2633028291" sldId="280"/>
        </pc:sldMkLst>
      </pc:sldChg>
      <pc:sldChg chg="del">
        <pc:chgData name="Will Fox" userId="24f7097e-bdef-43c4-ba9c-10b9cf63b61c" providerId="ADAL" clId="{7C09F1F5-A7DD-4128-AF1B-E6CAC3D92580}" dt="2020-08-06T14:35:10.593" v="65" actId="2696"/>
        <pc:sldMkLst>
          <pc:docMk/>
          <pc:sldMk cId="500341920" sldId="281"/>
        </pc:sldMkLst>
      </pc:sldChg>
      <pc:sldChg chg="del">
        <pc:chgData name="Will Fox" userId="24f7097e-bdef-43c4-ba9c-10b9cf63b61c" providerId="ADAL" clId="{7C09F1F5-A7DD-4128-AF1B-E6CAC3D92580}" dt="2020-08-06T14:35:00.919" v="62" actId="2696"/>
        <pc:sldMkLst>
          <pc:docMk/>
          <pc:sldMk cId="1241269271" sldId="282"/>
        </pc:sldMkLst>
      </pc:sldChg>
      <pc:sldChg chg="del">
        <pc:chgData name="Will Fox" userId="24f7097e-bdef-43c4-ba9c-10b9cf63b61c" providerId="ADAL" clId="{7C09F1F5-A7DD-4128-AF1B-E6CAC3D92580}" dt="2020-08-06T14:35:07.239" v="64" actId="2696"/>
        <pc:sldMkLst>
          <pc:docMk/>
          <pc:sldMk cId="2075046923" sldId="284"/>
        </pc:sldMkLst>
      </pc:sldChg>
      <pc:sldChg chg="modSp mod">
        <pc:chgData name="Will Fox" userId="24f7097e-bdef-43c4-ba9c-10b9cf63b61c" providerId="ADAL" clId="{7C09F1F5-A7DD-4128-AF1B-E6CAC3D92580}" dt="2020-08-05T20:54:55.322" v="53" actId="1076"/>
        <pc:sldMkLst>
          <pc:docMk/>
          <pc:sldMk cId="3850467714" sldId="292"/>
        </pc:sldMkLst>
        <pc:spChg chg="mod">
          <ac:chgData name="Will Fox" userId="24f7097e-bdef-43c4-ba9c-10b9cf63b61c" providerId="ADAL" clId="{7C09F1F5-A7DD-4128-AF1B-E6CAC3D92580}" dt="2020-08-05T20:54:46.884" v="51" actId="1076"/>
          <ac:spMkLst>
            <pc:docMk/>
            <pc:sldMk cId="3850467714" sldId="292"/>
            <ac:spMk id="11" creationId="{49A9A25B-4BF3-4D1C-B5AA-656964F74B1D}"/>
          </ac:spMkLst>
        </pc:spChg>
        <pc:picChg chg="mod">
          <ac:chgData name="Will Fox" userId="24f7097e-bdef-43c4-ba9c-10b9cf63b61c" providerId="ADAL" clId="{7C09F1F5-A7DD-4128-AF1B-E6CAC3D92580}" dt="2020-08-05T20:54:55.322" v="53" actId="1076"/>
          <ac:picMkLst>
            <pc:docMk/>
            <pc:sldMk cId="3850467714" sldId="292"/>
            <ac:picMk id="9" creationId="{D8E37A89-5DA5-40ED-8D04-3ECE506B9832}"/>
          </ac:picMkLst>
        </pc:picChg>
      </pc:sldChg>
      <pc:sldChg chg="del mod modShow">
        <pc:chgData name="Will Fox" userId="24f7097e-bdef-43c4-ba9c-10b9cf63b61c" providerId="ADAL" clId="{7C09F1F5-A7DD-4128-AF1B-E6CAC3D92580}" dt="2020-08-06T14:36:06.764" v="72" actId="2696"/>
        <pc:sldMkLst>
          <pc:docMk/>
          <pc:sldMk cId="3591947927" sldId="305"/>
        </pc:sldMkLst>
      </pc:sldChg>
      <pc:sldChg chg="ord">
        <pc:chgData name="Will Fox" userId="24f7097e-bdef-43c4-ba9c-10b9cf63b61c" providerId="ADAL" clId="{7C09F1F5-A7DD-4128-AF1B-E6CAC3D92580}" dt="2020-08-05T20:45:11.897" v="9"/>
        <pc:sldMkLst>
          <pc:docMk/>
          <pc:sldMk cId="3768055679" sldId="308"/>
        </pc:sldMkLst>
      </pc:sldChg>
      <pc:sldChg chg="modSp mod modShow">
        <pc:chgData name="Will Fox" userId="24f7097e-bdef-43c4-ba9c-10b9cf63b61c" providerId="ADAL" clId="{7C09F1F5-A7DD-4128-AF1B-E6CAC3D92580}" dt="2020-08-07T13:57:18.052" v="1426" actId="729"/>
        <pc:sldMkLst>
          <pc:docMk/>
          <pc:sldMk cId="4103247143" sldId="309"/>
        </pc:sldMkLst>
        <pc:spChg chg="mod">
          <ac:chgData name="Will Fox" userId="24f7097e-bdef-43c4-ba9c-10b9cf63b61c" providerId="ADAL" clId="{7C09F1F5-A7DD-4128-AF1B-E6CAC3D92580}" dt="2020-08-06T21:08:20.670" v="859" actId="20577"/>
          <ac:spMkLst>
            <pc:docMk/>
            <pc:sldMk cId="4103247143" sldId="309"/>
            <ac:spMk id="3" creationId="{293D9772-E783-4756-8533-E77F6A4F66C2}"/>
          </ac:spMkLst>
        </pc:spChg>
      </pc:sldChg>
      <pc:sldChg chg="del">
        <pc:chgData name="Will Fox" userId="24f7097e-bdef-43c4-ba9c-10b9cf63b61c" providerId="ADAL" clId="{7C09F1F5-A7DD-4128-AF1B-E6CAC3D92580}" dt="2020-08-06T14:35:50.104" v="70" actId="2696"/>
        <pc:sldMkLst>
          <pc:docMk/>
          <pc:sldMk cId="1147172151" sldId="313"/>
        </pc:sldMkLst>
      </pc:sldChg>
      <pc:sldChg chg="del mod modShow">
        <pc:chgData name="Will Fox" userId="24f7097e-bdef-43c4-ba9c-10b9cf63b61c" providerId="ADAL" clId="{7C09F1F5-A7DD-4128-AF1B-E6CAC3D92580}" dt="2020-08-06T14:35:43.200" v="68" actId="2696"/>
        <pc:sldMkLst>
          <pc:docMk/>
          <pc:sldMk cId="1765307859" sldId="314"/>
        </pc:sldMkLst>
      </pc:sldChg>
      <pc:sldChg chg="del mod modShow">
        <pc:chgData name="Will Fox" userId="24f7097e-bdef-43c4-ba9c-10b9cf63b61c" providerId="ADAL" clId="{7C09F1F5-A7DD-4128-AF1B-E6CAC3D92580}" dt="2020-08-07T13:21:02.315" v="927" actId="2696"/>
        <pc:sldMkLst>
          <pc:docMk/>
          <pc:sldMk cId="560712743" sldId="318"/>
        </pc:sldMkLst>
      </pc:sldChg>
      <pc:sldChg chg="mod ord modShow">
        <pc:chgData name="Will Fox" userId="24f7097e-bdef-43c4-ba9c-10b9cf63b61c" providerId="ADAL" clId="{7C09F1F5-A7DD-4128-AF1B-E6CAC3D92580}" dt="2020-08-07T13:21:43.775" v="932"/>
        <pc:sldMkLst>
          <pc:docMk/>
          <pc:sldMk cId="2662551278" sldId="320"/>
        </pc:sldMkLst>
      </pc:sldChg>
      <pc:sldChg chg="ord">
        <pc:chgData name="Will Fox" userId="24f7097e-bdef-43c4-ba9c-10b9cf63b61c" providerId="ADAL" clId="{7C09F1F5-A7DD-4128-AF1B-E6CAC3D92580}" dt="2020-08-07T13:21:55.623" v="936"/>
        <pc:sldMkLst>
          <pc:docMk/>
          <pc:sldMk cId="3193346873" sldId="321"/>
        </pc:sldMkLst>
      </pc:sldChg>
      <pc:sldChg chg="del mod modShow">
        <pc:chgData name="Will Fox" userId="24f7097e-bdef-43c4-ba9c-10b9cf63b61c" providerId="ADAL" clId="{7C09F1F5-A7DD-4128-AF1B-E6CAC3D92580}" dt="2020-08-07T13:21:05.393" v="928" actId="2696"/>
        <pc:sldMkLst>
          <pc:docMk/>
          <pc:sldMk cId="1990408431" sldId="322"/>
        </pc:sldMkLst>
      </pc:sldChg>
      <pc:sldChg chg="del">
        <pc:chgData name="Will Fox" userId="24f7097e-bdef-43c4-ba9c-10b9cf63b61c" providerId="ADAL" clId="{7C09F1F5-A7DD-4128-AF1B-E6CAC3D92580}" dt="2020-08-06T14:35:52.655" v="71" actId="2696"/>
        <pc:sldMkLst>
          <pc:docMk/>
          <pc:sldMk cId="240083814" sldId="324"/>
        </pc:sldMkLst>
      </pc:sldChg>
      <pc:sldChg chg="del mod modShow">
        <pc:chgData name="Will Fox" userId="24f7097e-bdef-43c4-ba9c-10b9cf63b61c" providerId="ADAL" clId="{7C09F1F5-A7DD-4128-AF1B-E6CAC3D92580}" dt="2020-08-06T14:35:46.004" v="69" actId="2696"/>
        <pc:sldMkLst>
          <pc:docMk/>
          <pc:sldMk cId="3967639500" sldId="325"/>
        </pc:sldMkLst>
      </pc:sldChg>
      <pc:sldChg chg="modSp mod ord modShow">
        <pc:chgData name="Will Fox" userId="24f7097e-bdef-43c4-ba9c-10b9cf63b61c" providerId="ADAL" clId="{7C09F1F5-A7DD-4128-AF1B-E6CAC3D92580}" dt="2020-08-07T13:21:49.812" v="934"/>
        <pc:sldMkLst>
          <pc:docMk/>
          <pc:sldMk cId="3070657109" sldId="328"/>
        </pc:sldMkLst>
        <pc:spChg chg="mod">
          <ac:chgData name="Will Fox" userId="24f7097e-bdef-43c4-ba9c-10b9cf63b61c" providerId="ADAL" clId="{7C09F1F5-A7DD-4128-AF1B-E6CAC3D92580}" dt="2020-08-05T20:55:37.338" v="61" actId="20577"/>
          <ac:spMkLst>
            <pc:docMk/>
            <pc:sldMk cId="3070657109" sldId="328"/>
            <ac:spMk id="7" creationId="{C39A45D1-9447-4DDB-8C1F-F637827FCD8F}"/>
          </ac:spMkLst>
        </pc:spChg>
        <pc:graphicFrameChg chg="modGraphic">
          <ac:chgData name="Will Fox" userId="24f7097e-bdef-43c4-ba9c-10b9cf63b61c" providerId="ADAL" clId="{7C09F1F5-A7DD-4128-AF1B-E6CAC3D92580}" dt="2020-08-05T20:54:26.170" v="48" actId="20577"/>
          <ac:graphicFrameMkLst>
            <pc:docMk/>
            <pc:sldMk cId="3070657109" sldId="328"/>
            <ac:graphicFrameMk id="4" creationId="{63765426-4DD1-49CE-9A47-1FAF4F6E8E39}"/>
          </ac:graphicFrameMkLst>
        </pc:graphicFrameChg>
        <pc:graphicFrameChg chg="modGraphic">
          <ac:chgData name="Will Fox" userId="24f7097e-bdef-43c4-ba9c-10b9cf63b61c" providerId="ADAL" clId="{7C09F1F5-A7DD-4128-AF1B-E6CAC3D92580}" dt="2020-08-05T20:53:30.883" v="32" actId="20577"/>
          <ac:graphicFrameMkLst>
            <pc:docMk/>
            <pc:sldMk cId="3070657109" sldId="328"/>
            <ac:graphicFrameMk id="5" creationId="{63BE5D40-320C-4052-A35F-B44EBBD82C81}"/>
          </ac:graphicFrameMkLst>
        </pc:graphicFrameChg>
      </pc:sldChg>
      <pc:sldChg chg="ord">
        <pc:chgData name="Will Fox" userId="24f7097e-bdef-43c4-ba9c-10b9cf63b61c" providerId="ADAL" clId="{7C09F1F5-A7DD-4128-AF1B-E6CAC3D92580}" dt="2020-08-07T13:14:18.471" v="879"/>
        <pc:sldMkLst>
          <pc:docMk/>
          <pc:sldMk cId="646710796" sldId="329"/>
        </pc:sldMkLst>
      </pc:sldChg>
      <pc:sldChg chg="mod ord modShow">
        <pc:chgData name="Will Fox" userId="24f7097e-bdef-43c4-ba9c-10b9cf63b61c" providerId="ADAL" clId="{7C09F1F5-A7DD-4128-AF1B-E6CAC3D92580}" dt="2020-08-07T13:15:52.036" v="890"/>
        <pc:sldMkLst>
          <pc:docMk/>
          <pc:sldMk cId="403741132" sldId="332"/>
        </pc:sldMkLst>
      </pc:sldChg>
      <pc:sldChg chg="delSp mod">
        <pc:chgData name="Will Fox" userId="24f7097e-bdef-43c4-ba9c-10b9cf63b61c" providerId="ADAL" clId="{7C09F1F5-A7DD-4128-AF1B-E6CAC3D92580}" dt="2020-08-06T14:36:30.616" v="74" actId="21"/>
        <pc:sldMkLst>
          <pc:docMk/>
          <pc:sldMk cId="1804085737" sldId="333"/>
        </pc:sldMkLst>
        <pc:spChg chg="del">
          <ac:chgData name="Will Fox" userId="24f7097e-bdef-43c4-ba9c-10b9cf63b61c" providerId="ADAL" clId="{7C09F1F5-A7DD-4128-AF1B-E6CAC3D92580}" dt="2020-08-06T14:36:30.616" v="74" actId="21"/>
          <ac:spMkLst>
            <pc:docMk/>
            <pc:sldMk cId="1804085737" sldId="333"/>
            <ac:spMk id="3" creationId="{3FED54EC-DFF8-40B7-A09A-6DC1B5F58C8A}"/>
          </ac:spMkLst>
        </pc:spChg>
        <pc:spChg chg="del">
          <ac:chgData name="Will Fox" userId="24f7097e-bdef-43c4-ba9c-10b9cf63b61c" providerId="ADAL" clId="{7C09F1F5-A7DD-4128-AF1B-E6CAC3D92580}" dt="2020-08-06T14:36:27.262" v="73" actId="21"/>
          <ac:spMkLst>
            <pc:docMk/>
            <pc:sldMk cId="1804085737" sldId="333"/>
            <ac:spMk id="17" creationId="{00000000-0000-0000-0000-000000000000}"/>
          </ac:spMkLst>
        </pc:spChg>
      </pc:sldChg>
      <pc:sldChg chg="delSp mod">
        <pc:chgData name="Will Fox" userId="24f7097e-bdef-43c4-ba9c-10b9cf63b61c" providerId="ADAL" clId="{7C09F1F5-A7DD-4128-AF1B-E6CAC3D92580}" dt="2020-08-06T14:36:37.091" v="75" actId="21"/>
        <pc:sldMkLst>
          <pc:docMk/>
          <pc:sldMk cId="756051960" sldId="334"/>
        </pc:sldMkLst>
        <pc:spChg chg="del">
          <ac:chgData name="Will Fox" userId="24f7097e-bdef-43c4-ba9c-10b9cf63b61c" providerId="ADAL" clId="{7C09F1F5-A7DD-4128-AF1B-E6CAC3D92580}" dt="2020-08-06T14:36:37.091" v="75" actId="21"/>
          <ac:spMkLst>
            <pc:docMk/>
            <pc:sldMk cId="756051960" sldId="334"/>
            <ac:spMk id="17" creationId="{00000000-0000-0000-0000-000000000000}"/>
          </ac:spMkLst>
        </pc:spChg>
      </pc:sldChg>
      <pc:sldChg chg="del mod ord modShow">
        <pc:chgData name="Will Fox" userId="24f7097e-bdef-43c4-ba9c-10b9cf63b61c" providerId="ADAL" clId="{7C09F1F5-A7DD-4128-AF1B-E6CAC3D92580}" dt="2020-08-06T21:11:30.064" v="872" actId="2696"/>
        <pc:sldMkLst>
          <pc:docMk/>
          <pc:sldMk cId="1336639944" sldId="336"/>
        </pc:sldMkLst>
      </pc:sldChg>
      <pc:sldChg chg="addSp delSp mod ord modShow">
        <pc:chgData name="Will Fox" userId="24f7097e-bdef-43c4-ba9c-10b9cf63b61c" providerId="ADAL" clId="{7C09F1F5-A7DD-4128-AF1B-E6CAC3D92580}" dt="2020-08-07T13:14:42.689" v="881"/>
        <pc:sldMkLst>
          <pc:docMk/>
          <pc:sldMk cId="147300329" sldId="337"/>
        </pc:sldMkLst>
        <pc:grpChg chg="add del">
          <ac:chgData name="Will Fox" userId="24f7097e-bdef-43c4-ba9c-10b9cf63b61c" providerId="ADAL" clId="{7C09F1F5-A7DD-4128-AF1B-E6CAC3D92580}" dt="2020-08-06T14:47:16.514" v="386" actId="21"/>
          <ac:grpSpMkLst>
            <pc:docMk/>
            <pc:sldMk cId="147300329" sldId="337"/>
            <ac:grpSpMk id="11" creationId="{1BC8D6DC-83B5-42F0-B18E-913FA66A6D6B}"/>
          </ac:grpSpMkLst>
        </pc:grpChg>
      </pc:sldChg>
      <pc:sldChg chg="mod ord modShow">
        <pc:chgData name="Will Fox" userId="24f7097e-bdef-43c4-ba9c-10b9cf63b61c" providerId="ADAL" clId="{7C09F1F5-A7DD-4128-AF1B-E6CAC3D92580}" dt="2020-08-07T13:20:06.793" v="923"/>
        <pc:sldMkLst>
          <pc:docMk/>
          <pc:sldMk cId="4083716757" sldId="338"/>
        </pc:sldMkLst>
      </pc:sldChg>
      <pc:sldChg chg="del mod modShow">
        <pc:chgData name="Will Fox" userId="24f7097e-bdef-43c4-ba9c-10b9cf63b61c" providerId="ADAL" clId="{7C09F1F5-A7DD-4128-AF1B-E6CAC3D92580}" dt="2020-08-06T21:11:18.645" v="871" actId="2696"/>
        <pc:sldMkLst>
          <pc:docMk/>
          <pc:sldMk cId="2650184462" sldId="339"/>
        </pc:sldMkLst>
      </pc:sldChg>
      <pc:sldChg chg="addSp modSp add mod modAnim">
        <pc:chgData name="Will Fox" userId="24f7097e-bdef-43c4-ba9c-10b9cf63b61c" providerId="ADAL" clId="{7C09F1F5-A7DD-4128-AF1B-E6CAC3D92580}" dt="2020-08-06T14:41:57.173" v="351" actId="1076"/>
        <pc:sldMkLst>
          <pc:docMk/>
          <pc:sldMk cId="1793706927" sldId="340"/>
        </pc:sldMkLst>
        <pc:spChg chg="mod">
          <ac:chgData name="Will Fox" userId="24f7097e-bdef-43c4-ba9c-10b9cf63b61c" providerId="ADAL" clId="{7C09F1F5-A7DD-4128-AF1B-E6CAC3D92580}" dt="2020-08-06T14:41:27.256" v="346" actId="20577"/>
          <ac:spMkLst>
            <pc:docMk/>
            <pc:sldMk cId="1793706927" sldId="340"/>
            <ac:spMk id="6" creationId="{00000000-0000-0000-0000-000000000000}"/>
          </ac:spMkLst>
        </pc:spChg>
        <pc:spChg chg="mod">
          <ac:chgData name="Will Fox" userId="24f7097e-bdef-43c4-ba9c-10b9cf63b61c" providerId="ADAL" clId="{7C09F1F5-A7DD-4128-AF1B-E6CAC3D92580}" dt="2020-08-06T14:38:37.948" v="122" actId="20577"/>
          <ac:spMkLst>
            <pc:docMk/>
            <pc:sldMk cId="1793706927" sldId="340"/>
            <ac:spMk id="17" creationId="{00000000-0000-0000-0000-000000000000}"/>
          </ac:spMkLst>
        </pc:spChg>
        <pc:picChg chg="add mod">
          <ac:chgData name="Will Fox" userId="24f7097e-bdef-43c4-ba9c-10b9cf63b61c" providerId="ADAL" clId="{7C09F1F5-A7DD-4128-AF1B-E6CAC3D92580}" dt="2020-08-06T14:41:57.173" v="351" actId="1076"/>
          <ac:picMkLst>
            <pc:docMk/>
            <pc:sldMk cId="1793706927" sldId="340"/>
            <ac:picMk id="4" creationId="{B4E4C2EC-3FEC-4726-BA14-01909A003723}"/>
          </ac:picMkLst>
        </pc:picChg>
      </pc:sldChg>
      <pc:sldChg chg="modSp add mod">
        <pc:chgData name="Will Fox" userId="24f7097e-bdef-43c4-ba9c-10b9cf63b61c" providerId="ADAL" clId="{7C09F1F5-A7DD-4128-AF1B-E6CAC3D92580}" dt="2020-08-06T14:43:12.017" v="368" actId="20577"/>
        <pc:sldMkLst>
          <pc:docMk/>
          <pc:sldMk cId="3249496989" sldId="341"/>
        </pc:sldMkLst>
        <pc:spChg chg="mod">
          <ac:chgData name="Will Fox" userId="24f7097e-bdef-43c4-ba9c-10b9cf63b61c" providerId="ADAL" clId="{7C09F1F5-A7DD-4128-AF1B-E6CAC3D92580}" dt="2020-08-06T14:43:12.017" v="368" actId="20577"/>
          <ac:spMkLst>
            <pc:docMk/>
            <pc:sldMk cId="3249496989" sldId="341"/>
            <ac:spMk id="2" creationId="{00000000-0000-0000-0000-000000000000}"/>
          </ac:spMkLst>
        </pc:spChg>
      </pc:sldChg>
      <pc:sldChg chg="addSp delSp modSp add mod ord modAnim">
        <pc:chgData name="Will Fox" userId="24f7097e-bdef-43c4-ba9c-10b9cf63b61c" providerId="ADAL" clId="{7C09F1F5-A7DD-4128-AF1B-E6CAC3D92580}" dt="2020-08-06T14:47:56.355" v="393"/>
        <pc:sldMkLst>
          <pc:docMk/>
          <pc:sldMk cId="3957722359" sldId="342"/>
        </pc:sldMkLst>
        <pc:spChg chg="add del mod">
          <ac:chgData name="Will Fox" userId="24f7097e-bdef-43c4-ba9c-10b9cf63b61c" providerId="ADAL" clId="{7C09F1F5-A7DD-4128-AF1B-E6CAC3D92580}" dt="2020-08-06T14:46:12.081" v="384" actId="21"/>
          <ac:spMkLst>
            <pc:docMk/>
            <pc:sldMk cId="3957722359" sldId="342"/>
            <ac:spMk id="3" creationId="{3B148C6C-A747-40A5-AA13-9EF06EB10E13}"/>
          </ac:spMkLst>
        </pc:spChg>
        <pc:spChg chg="del">
          <ac:chgData name="Will Fox" userId="24f7097e-bdef-43c4-ba9c-10b9cf63b61c" providerId="ADAL" clId="{7C09F1F5-A7DD-4128-AF1B-E6CAC3D92580}" dt="2020-08-06T14:46:05.512" v="383" actId="21"/>
          <ac:spMkLst>
            <pc:docMk/>
            <pc:sldMk cId="3957722359" sldId="342"/>
            <ac:spMk id="6" creationId="{00000000-0000-0000-0000-000000000000}"/>
          </ac:spMkLst>
        </pc:spChg>
        <pc:spChg chg="mod">
          <ac:chgData name="Will Fox" userId="24f7097e-bdef-43c4-ba9c-10b9cf63b61c" providerId="ADAL" clId="{7C09F1F5-A7DD-4128-AF1B-E6CAC3D92580}" dt="2020-08-06T14:47:22.603" v="387"/>
          <ac:spMkLst>
            <pc:docMk/>
            <pc:sldMk cId="3957722359" sldId="342"/>
            <ac:spMk id="8" creationId="{DA934FCA-0E87-4A7E-A25D-3DA3E2DBBD73}"/>
          </ac:spMkLst>
        </pc:spChg>
        <pc:spChg chg="mod">
          <ac:chgData name="Will Fox" userId="24f7097e-bdef-43c4-ba9c-10b9cf63b61c" providerId="ADAL" clId="{7C09F1F5-A7DD-4128-AF1B-E6CAC3D92580}" dt="2020-08-06T14:45:30.725" v="382" actId="20577"/>
          <ac:spMkLst>
            <pc:docMk/>
            <pc:sldMk cId="3957722359" sldId="342"/>
            <ac:spMk id="17" creationId="{00000000-0000-0000-0000-000000000000}"/>
          </ac:spMkLst>
        </pc:spChg>
        <pc:grpChg chg="add mod">
          <ac:chgData name="Will Fox" userId="24f7097e-bdef-43c4-ba9c-10b9cf63b61c" providerId="ADAL" clId="{7C09F1F5-A7DD-4128-AF1B-E6CAC3D92580}" dt="2020-08-06T14:47:22.603" v="387"/>
          <ac:grpSpMkLst>
            <pc:docMk/>
            <pc:sldMk cId="3957722359" sldId="342"/>
            <ac:grpSpMk id="7" creationId="{16AE0533-B5D5-4436-8DDF-050392BB5800}"/>
          </ac:grpSpMkLst>
        </pc:grpChg>
        <pc:picChg chg="mod">
          <ac:chgData name="Will Fox" userId="24f7097e-bdef-43c4-ba9c-10b9cf63b61c" providerId="ADAL" clId="{7C09F1F5-A7DD-4128-AF1B-E6CAC3D92580}" dt="2020-08-06T14:47:22.603" v="387"/>
          <ac:picMkLst>
            <pc:docMk/>
            <pc:sldMk cId="3957722359" sldId="342"/>
            <ac:picMk id="9" creationId="{73FCFD5F-A35F-442B-B4D1-C48C49B50366}"/>
          </ac:picMkLst>
        </pc:picChg>
        <pc:picChg chg="mod">
          <ac:chgData name="Will Fox" userId="24f7097e-bdef-43c4-ba9c-10b9cf63b61c" providerId="ADAL" clId="{7C09F1F5-A7DD-4128-AF1B-E6CAC3D92580}" dt="2020-08-06T14:47:22.603" v="387"/>
          <ac:picMkLst>
            <pc:docMk/>
            <pc:sldMk cId="3957722359" sldId="342"/>
            <ac:picMk id="10" creationId="{0B46D897-16D3-4B6A-AC67-117B84841728}"/>
          </ac:picMkLst>
        </pc:picChg>
        <pc:picChg chg="mod">
          <ac:chgData name="Will Fox" userId="24f7097e-bdef-43c4-ba9c-10b9cf63b61c" providerId="ADAL" clId="{7C09F1F5-A7DD-4128-AF1B-E6CAC3D92580}" dt="2020-08-06T14:47:22.603" v="387"/>
          <ac:picMkLst>
            <pc:docMk/>
            <pc:sldMk cId="3957722359" sldId="342"/>
            <ac:picMk id="11" creationId="{2F9486F4-DA2A-4C6B-B034-A8D54F494807}"/>
          </ac:picMkLst>
        </pc:picChg>
        <pc:picChg chg="add mod">
          <ac:chgData name="Will Fox" userId="24f7097e-bdef-43c4-ba9c-10b9cf63b61c" providerId="ADAL" clId="{7C09F1F5-A7DD-4128-AF1B-E6CAC3D92580}" dt="2020-08-06T14:47:46.445" v="390" actId="1076"/>
          <ac:picMkLst>
            <pc:docMk/>
            <pc:sldMk cId="3957722359" sldId="342"/>
            <ac:picMk id="12" creationId="{C0EB17A6-7280-427A-94EC-3CF4061C85CC}"/>
          </ac:picMkLst>
        </pc:picChg>
      </pc:sldChg>
      <pc:sldChg chg="addSp delSp modSp add mod ord modAnim">
        <pc:chgData name="Will Fox" userId="24f7097e-bdef-43c4-ba9c-10b9cf63b61c" providerId="ADAL" clId="{7C09F1F5-A7DD-4128-AF1B-E6CAC3D92580}" dt="2020-08-07T13:14:11.665" v="877"/>
        <pc:sldMkLst>
          <pc:docMk/>
          <pc:sldMk cId="3141572162" sldId="343"/>
        </pc:sldMkLst>
        <pc:spChg chg="add del mod">
          <ac:chgData name="Will Fox" userId="24f7097e-bdef-43c4-ba9c-10b9cf63b61c" providerId="ADAL" clId="{7C09F1F5-A7DD-4128-AF1B-E6CAC3D92580}" dt="2020-08-06T14:48:30.423" v="405" actId="21"/>
          <ac:spMkLst>
            <pc:docMk/>
            <pc:sldMk cId="3141572162" sldId="343"/>
            <ac:spMk id="3" creationId="{A38BE04B-5C21-45C6-A6ED-6FCCC5105582}"/>
          </ac:spMkLst>
        </pc:spChg>
        <pc:spChg chg="del">
          <ac:chgData name="Will Fox" userId="24f7097e-bdef-43c4-ba9c-10b9cf63b61c" providerId="ADAL" clId="{7C09F1F5-A7DD-4128-AF1B-E6CAC3D92580}" dt="2020-08-06T14:48:26.266" v="404" actId="21"/>
          <ac:spMkLst>
            <pc:docMk/>
            <pc:sldMk cId="3141572162" sldId="343"/>
            <ac:spMk id="6" creationId="{00000000-0000-0000-0000-000000000000}"/>
          </ac:spMkLst>
        </pc:spChg>
        <pc:spChg chg="mod">
          <ac:chgData name="Will Fox" userId="24f7097e-bdef-43c4-ba9c-10b9cf63b61c" providerId="ADAL" clId="{7C09F1F5-A7DD-4128-AF1B-E6CAC3D92580}" dt="2020-08-06T14:50:25.359" v="449"/>
          <ac:spMkLst>
            <pc:docMk/>
            <pc:sldMk cId="3141572162" sldId="343"/>
            <ac:spMk id="10" creationId="{4E6AB624-FD22-4BE4-B818-B504F3735E7F}"/>
          </ac:spMkLst>
        </pc:spChg>
        <pc:spChg chg="mod">
          <ac:chgData name="Will Fox" userId="24f7097e-bdef-43c4-ba9c-10b9cf63b61c" providerId="ADAL" clId="{7C09F1F5-A7DD-4128-AF1B-E6CAC3D92580}" dt="2020-08-06T14:50:25.359" v="449"/>
          <ac:spMkLst>
            <pc:docMk/>
            <pc:sldMk cId="3141572162" sldId="343"/>
            <ac:spMk id="11" creationId="{677496C9-A3A5-4848-B457-CB639BC57596}"/>
          </ac:spMkLst>
        </pc:spChg>
        <pc:spChg chg="mod">
          <ac:chgData name="Will Fox" userId="24f7097e-bdef-43c4-ba9c-10b9cf63b61c" providerId="ADAL" clId="{7C09F1F5-A7DD-4128-AF1B-E6CAC3D92580}" dt="2020-08-06T14:50:25.359" v="449"/>
          <ac:spMkLst>
            <pc:docMk/>
            <pc:sldMk cId="3141572162" sldId="343"/>
            <ac:spMk id="12" creationId="{3723E12B-8B2D-4B6E-84DA-A091F1979C35}"/>
          </ac:spMkLst>
        </pc:spChg>
        <pc:spChg chg="mod">
          <ac:chgData name="Will Fox" userId="24f7097e-bdef-43c4-ba9c-10b9cf63b61c" providerId="ADAL" clId="{7C09F1F5-A7DD-4128-AF1B-E6CAC3D92580}" dt="2020-08-06T21:10:06.452" v="861"/>
          <ac:spMkLst>
            <pc:docMk/>
            <pc:sldMk cId="3141572162" sldId="343"/>
            <ac:spMk id="16" creationId="{DA01F33C-8411-42BF-A43A-266240802D0B}"/>
          </ac:spMkLst>
        </pc:spChg>
        <pc:spChg chg="mod">
          <ac:chgData name="Will Fox" userId="24f7097e-bdef-43c4-ba9c-10b9cf63b61c" providerId="ADAL" clId="{7C09F1F5-A7DD-4128-AF1B-E6CAC3D92580}" dt="2020-08-06T14:48:18.921" v="403" actId="20577"/>
          <ac:spMkLst>
            <pc:docMk/>
            <pc:sldMk cId="3141572162" sldId="343"/>
            <ac:spMk id="17" creationId="{00000000-0000-0000-0000-000000000000}"/>
          </ac:spMkLst>
        </pc:spChg>
        <pc:spChg chg="mod">
          <ac:chgData name="Will Fox" userId="24f7097e-bdef-43c4-ba9c-10b9cf63b61c" providerId="ADAL" clId="{7C09F1F5-A7DD-4128-AF1B-E6CAC3D92580}" dt="2020-08-06T21:10:06.452" v="861"/>
          <ac:spMkLst>
            <pc:docMk/>
            <pc:sldMk cId="3141572162" sldId="343"/>
            <ac:spMk id="18" creationId="{25F0FFBD-B446-4860-A138-8464B2404F05}"/>
          </ac:spMkLst>
        </pc:spChg>
        <pc:spChg chg="mod">
          <ac:chgData name="Will Fox" userId="24f7097e-bdef-43c4-ba9c-10b9cf63b61c" providerId="ADAL" clId="{7C09F1F5-A7DD-4128-AF1B-E6CAC3D92580}" dt="2020-08-06T21:10:06.452" v="861"/>
          <ac:spMkLst>
            <pc:docMk/>
            <pc:sldMk cId="3141572162" sldId="343"/>
            <ac:spMk id="19" creationId="{FFAC001A-2F09-48F5-A0A1-8C3679214900}"/>
          </ac:spMkLst>
        </pc:spChg>
        <pc:grpChg chg="add del mod">
          <ac:chgData name="Will Fox" userId="24f7097e-bdef-43c4-ba9c-10b9cf63b61c" providerId="ADAL" clId="{7C09F1F5-A7DD-4128-AF1B-E6CAC3D92580}" dt="2020-08-06T14:51:46.219" v="455" actId="21"/>
          <ac:grpSpMkLst>
            <pc:docMk/>
            <pc:sldMk cId="3141572162" sldId="343"/>
            <ac:grpSpMk id="9" creationId="{8F49903E-6DD4-4FE6-80B8-41CFA966DB0A}"/>
          </ac:grpSpMkLst>
        </pc:grpChg>
        <pc:grpChg chg="add mod">
          <ac:chgData name="Will Fox" userId="24f7097e-bdef-43c4-ba9c-10b9cf63b61c" providerId="ADAL" clId="{7C09F1F5-A7DD-4128-AF1B-E6CAC3D92580}" dt="2020-08-06T21:10:55.173" v="870" actId="1076"/>
          <ac:grpSpMkLst>
            <pc:docMk/>
            <pc:sldMk cId="3141572162" sldId="343"/>
            <ac:grpSpMk id="15" creationId="{00B89965-79B6-4749-B74A-29B9AEFCE1DB}"/>
          </ac:grpSpMkLst>
        </pc:grpChg>
        <pc:picChg chg="add mod">
          <ac:chgData name="Will Fox" userId="24f7097e-bdef-43c4-ba9c-10b9cf63b61c" providerId="ADAL" clId="{7C09F1F5-A7DD-4128-AF1B-E6CAC3D92580}" dt="2020-08-06T14:49:26.602" v="443" actId="1076"/>
          <ac:picMkLst>
            <pc:docMk/>
            <pc:sldMk cId="3141572162" sldId="343"/>
            <ac:picMk id="7" creationId="{2167316C-829E-4185-83A1-DD3135D8DC56}"/>
          </ac:picMkLst>
        </pc:picChg>
        <pc:picChg chg="add mod">
          <ac:chgData name="Will Fox" userId="24f7097e-bdef-43c4-ba9c-10b9cf63b61c" providerId="ADAL" clId="{7C09F1F5-A7DD-4128-AF1B-E6CAC3D92580}" dt="2020-08-06T21:10:47.526" v="868" actId="1076"/>
          <ac:picMkLst>
            <pc:docMk/>
            <pc:sldMk cId="3141572162" sldId="343"/>
            <ac:picMk id="8" creationId="{8C6AD66D-2495-4B03-BF53-142D989AACE3}"/>
          </ac:picMkLst>
        </pc:picChg>
        <pc:picChg chg="mod">
          <ac:chgData name="Will Fox" userId="24f7097e-bdef-43c4-ba9c-10b9cf63b61c" providerId="ADAL" clId="{7C09F1F5-A7DD-4128-AF1B-E6CAC3D92580}" dt="2020-08-06T14:50:25.359" v="449"/>
          <ac:picMkLst>
            <pc:docMk/>
            <pc:sldMk cId="3141572162" sldId="343"/>
            <ac:picMk id="13" creationId="{A0D3C611-179D-4C8B-B5F0-8406A501F122}"/>
          </ac:picMkLst>
        </pc:picChg>
        <pc:picChg chg="mod">
          <ac:chgData name="Will Fox" userId="24f7097e-bdef-43c4-ba9c-10b9cf63b61c" providerId="ADAL" clId="{7C09F1F5-A7DD-4128-AF1B-E6CAC3D92580}" dt="2020-08-06T14:50:25.359" v="449"/>
          <ac:picMkLst>
            <pc:docMk/>
            <pc:sldMk cId="3141572162" sldId="343"/>
            <ac:picMk id="14" creationId="{0843FCD2-EA85-4697-AC2B-8549A1E8226C}"/>
          </ac:picMkLst>
        </pc:picChg>
        <pc:picChg chg="mod">
          <ac:chgData name="Will Fox" userId="24f7097e-bdef-43c4-ba9c-10b9cf63b61c" providerId="ADAL" clId="{7C09F1F5-A7DD-4128-AF1B-E6CAC3D92580}" dt="2020-08-06T21:10:06.452" v="861"/>
          <ac:picMkLst>
            <pc:docMk/>
            <pc:sldMk cId="3141572162" sldId="343"/>
            <ac:picMk id="20" creationId="{224D7ABA-E7CD-4D92-80A9-00529FE228C1}"/>
          </ac:picMkLst>
        </pc:picChg>
        <pc:picChg chg="mod">
          <ac:chgData name="Will Fox" userId="24f7097e-bdef-43c4-ba9c-10b9cf63b61c" providerId="ADAL" clId="{7C09F1F5-A7DD-4128-AF1B-E6CAC3D92580}" dt="2020-08-06T21:10:06.452" v="861"/>
          <ac:picMkLst>
            <pc:docMk/>
            <pc:sldMk cId="3141572162" sldId="343"/>
            <ac:picMk id="21" creationId="{347ECF42-8D0F-40C9-8398-2571AF018C4D}"/>
          </ac:picMkLst>
        </pc:picChg>
      </pc:sldChg>
      <pc:sldChg chg="addSp modSp add del mod modAnim modShow">
        <pc:chgData name="Will Fox" userId="24f7097e-bdef-43c4-ba9c-10b9cf63b61c" providerId="ADAL" clId="{7C09F1F5-A7DD-4128-AF1B-E6CAC3D92580}" dt="2020-08-07T13:19:56.057" v="921" actId="2696"/>
        <pc:sldMkLst>
          <pc:docMk/>
          <pc:sldMk cId="578206437" sldId="344"/>
        </pc:sldMkLst>
        <pc:spChg chg="mod">
          <ac:chgData name="Will Fox" userId="24f7097e-bdef-43c4-ba9c-10b9cf63b61c" providerId="ADAL" clId="{7C09F1F5-A7DD-4128-AF1B-E6CAC3D92580}" dt="2020-08-06T14:55:05.815" v="716" actId="20577"/>
          <ac:spMkLst>
            <pc:docMk/>
            <pc:sldMk cId="578206437" sldId="344"/>
            <ac:spMk id="6" creationId="{00000000-0000-0000-0000-000000000000}"/>
          </ac:spMkLst>
        </pc:spChg>
        <pc:spChg chg="mod">
          <ac:chgData name="Will Fox" userId="24f7097e-bdef-43c4-ba9c-10b9cf63b61c" providerId="ADAL" clId="{7C09F1F5-A7DD-4128-AF1B-E6CAC3D92580}" dt="2020-08-06T14:49:07.953" v="439" actId="20577"/>
          <ac:spMkLst>
            <pc:docMk/>
            <pc:sldMk cId="578206437" sldId="344"/>
            <ac:spMk id="17" creationId="{00000000-0000-0000-0000-000000000000}"/>
          </ac:spMkLst>
        </pc:spChg>
        <pc:picChg chg="add mod">
          <ac:chgData name="Will Fox" userId="24f7097e-bdef-43c4-ba9c-10b9cf63b61c" providerId="ADAL" clId="{7C09F1F5-A7DD-4128-AF1B-E6CAC3D92580}" dt="2020-08-06T14:54:32.897" v="710" actId="1076"/>
          <ac:picMkLst>
            <pc:docMk/>
            <pc:sldMk cId="578206437" sldId="344"/>
            <ac:picMk id="4" creationId="{19635CAA-9DC2-4E67-9910-FCC4D19FB744}"/>
          </ac:picMkLst>
        </pc:picChg>
      </pc:sldChg>
      <pc:sldChg chg="addSp modSp add mod ord modAnim">
        <pc:chgData name="Will Fox" userId="24f7097e-bdef-43c4-ba9c-10b9cf63b61c" providerId="ADAL" clId="{7C09F1F5-A7DD-4128-AF1B-E6CAC3D92580}" dt="2020-08-07T13:15:42.517" v="888"/>
        <pc:sldMkLst>
          <pc:docMk/>
          <pc:sldMk cId="484833035" sldId="345"/>
        </pc:sldMkLst>
        <pc:spChg chg="mod">
          <ac:chgData name="Will Fox" userId="24f7097e-bdef-43c4-ba9c-10b9cf63b61c" providerId="ADAL" clId="{7C09F1F5-A7DD-4128-AF1B-E6CAC3D92580}" dt="2020-08-06T14:55:22.010" v="721" actId="20577"/>
          <ac:spMkLst>
            <pc:docMk/>
            <pc:sldMk cId="484833035" sldId="345"/>
            <ac:spMk id="6" creationId="{00000000-0000-0000-0000-000000000000}"/>
          </ac:spMkLst>
        </pc:spChg>
        <pc:spChg chg="mod">
          <ac:chgData name="Will Fox" userId="24f7097e-bdef-43c4-ba9c-10b9cf63b61c" providerId="ADAL" clId="{7C09F1F5-A7DD-4128-AF1B-E6CAC3D92580}" dt="2020-08-06T14:55:00.946" v="715"/>
          <ac:spMkLst>
            <pc:docMk/>
            <pc:sldMk cId="484833035" sldId="345"/>
            <ac:spMk id="17" creationId="{00000000-0000-0000-0000-000000000000}"/>
          </ac:spMkLst>
        </pc:spChg>
        <pc:picChg chg="add mod">
          <ac:chgData name="Will Fox" userId="24f7097e-bdef-43c4-ba9c-10b9cf63b61c" providerId="ADAL" clId="{7C09F1F5-A7DD-4128-AF1B-E6CAC3D92580}" dt="2020-08-06T14:54:53.818" v="714" actId="1076"/>
          <ac:picMkLst>
            <pc:docMk/>
            <pc:sldMk cId="484833035" sldId="345"/>
            <ac:picMk id="4" creationId="{EABDF67C-40BF-4482-B5C9-CFF3AA666936}"/>
          </ac:picMkLst>
        </pc:picChg>
      </pc:sldChg>
      <pc:sldChg chg="addSp delSp modSp add mod modAnim">
        <pc:chgData name="Will Fox" userId="24f7097e-bdef-43c4-ba9c-10b9cf63b61c" providerId="ADAL" clId="{7C09F1F5-A7DD-4128-AF1B-E6CAC3D92580}" dt="2020-08-06T14:57:13.057" v="742" actId="1076"/>
        <pc:sldMkLst>
          <pc:docMk/>
          <pc:sldMk cId="3297253405" sldId="346"/>
        </pc:sldMkLst>
        <pc:spChg chg="add del mod">
          <ac:chgData name="Will Fox" userId="24f7097e-bdef-43c4-ba9c-10b9cf63b61c" providerId="ADAL" clId="{7C09F1F5-A7DD-4128-AF1B-E6CAC3D92580}" dt="2020-08-06T14:56:19.192" v="736" actId="21"/>
          <ac:spMkLst>
            <pc:docMk/>
            <pc:sldMk cId="3297253405" sldId="346"/>
            <ac:spMk id="5" creationId="{234273AE-83B6-4831-8927-917536EEB396}"/>
          </ac:spMkLst>
        </pc:spChg>
        <pc:spChg chg="del">
          <ac:chgData name="Will Fox" userId="24f7097e-bdef-43c4-ba9c-10b9cf63b61c" providerId="ADAL" clId="{7C09F1F5-A7DD-4128-AF1B-E6CAC3D92580}" dt="2020-08-06T14:56:16.624" v="735" actId="21"/>
          <ac:spMkLst>
            <pc:docMk/>
            <pc:sldMk cId="3297253405" sldId="346"/>
            <ac:spMk id="6" creationId="{00000000-0000-0000-0000-000000000000}"/>
          </ac:spMkLst>
        </pc:spChg>
        <pc:spChg chg="mod">
          <ac:chgData name="Will Fox" userId="24f7097e-bdef-43c4-ba9c-10b9cf63b61c" providerId="ADAL" clId="{7C09F1F5-A7DD-4128-AF1B-E6CAC3D92580}" dt="2020-08-06T14:56:00.270" v="733" actId="20577"/>
          <ac:spMkLst>
            <pc:docMk/>
            <pc:sldMk cId="3297253405" sldId="346"/>
            <ac:spMk id="17" creationId="{00000000-0000-0000-0000-000000000000}"/>
          </ac:spMkLst>
        </pc:spChg>
        <pc:picChg chg="add mod">
          <ac:chgData name="Will Fox" userId="24f7097e-bdef-43c4-ba9c-10b9cf63b61c" providerId="ADAL" clId="{7C09F1F5-A7DD-4128-AF1B-E6CAC3D92580}" dt="2020-08-06T14:57:13.057" v="742" actId="1076"/>
          <ac:picMkLst>
            <pc:docMk/>
            <pc:sldMk cId="3297253405" sldId="346"/>
            <ac:picMk id="2" creationId="{A31A2199-1BBD-44D3-AEC3-B0A876C5713C}"/>
          </ac:picMkLst>
        </pc:picChg>
        <pc:picChg chg="add mod">
          <ac:chgData name="Will Fox" userId="24f7097e-bdef-43c4-ba9c-10b9cf63b61c" providerId="ADAL" clId="{7C09F1F5-A7DD-4128-AF1B-E6CAC3D92580}" dt="2020-08-06T14:56:31.583" v="738" actId="1076"/>
          <ac:picMkLst>
            <pc:docMk/>
            <pc:sldMk cId="3297253405" sldId="346"/>
            <ac:picMk id="8" creationId="{58085F31-A8AB-46AE-BF7E-FC19EF049446}"/>
          </ac:picMkLst>
        </pc:picChg>
      </pc:sldChg>
      <pc:sldChg chg="addSp delSp modSp add mod">
        <pc:chgData name="Will Fox" userId="24f7097e-bdef-43c4-ba9c-10b9cf63b61c" providerId="ADAL" clId="{7C09F1F5-A7DD-4128-AF1B-E6CAC3D92580}" dt="2020-08-06T15:02:49.426" v="841" actId="20577"/>
        <pc:sldMkLst>
          <pc:docMk/>
          <pc:sldMk cId="2759275541" sldId="347"/>
        </pc:sldMkLst>
        <pc:spChg chg="add del mod">
          <ac:chgData name="Will Fox" userId="24f7097e-bdef-43c4-ba9c-10b9cf63b61c" providerId="ADAL" clId="{7C09F1F5-A7DD-4128-AF1B-E6CAC3D92580}" dt="2020-08-06T15:01:56.565" v="746" actId="21"/>
          <ac:spMkLst>
            <pc:docMk/>
            <pc:sldMk cId="2759275541" sldId="347"/>
            <ac:spMk id="3" creationId="{FBC81B02-421E-498E-A2E5-A71BF50B88B1}"/>
          </ac:spMkLst>
        </pc:spChg>
        <pc:spChg chg="del">
          <ac:chgData name="Will Fox" userId="24f7097e-bdef-43c4-ba9c-10b9cf63b61c" providerId="ADAL" clId="{7C09F1F5-A7DD-4128-AF1B-E6CAC3D92580}" dt="2020-08-06T15:01:53.787" v="745" actId="21"/>
          <ac:spMkLst>
            <pc:docMk/>
            <pc:sldMk cId="2759275541" sldId="347"/>
            <ac:spMk id="6" creationId="{00000000-0000-0000-0000-000000000000}"/>
          </ac:spMkLst>
        </pc:spChg>
        <pc:spChg chg="add del mod">
          <ac:chgData name="Will Fox" userId="24f7097e-bdef-43c4-ba9c-10b9cf63b61c" providerId="ADAL" clId="{7C09F1F5-A7DD-4128-AF1B-E6CAC3D92580}" dt="2020-08-06T15:02:01.124" v="748"/>
          <ac:spMkLst>
            <pc:docMk/>
            <pc:sldMk cId="2759275541" sldId="347"/>
            <ac:spMk id="7" creationId="{99AB87DD-5175-4375-88AA-B2C5B7FE0F02}"/>
          </ac:spMkLst>
        </pc:spChg>
        <pc:spChg chg="mod">
          <ac:chgData name="Will Fox" userId="24f7097e-bdef-43c4-ba9c-10b9cf63b61c" providerId="ADAL" clId="{7C09F1F5-A7DD-4128-AF1B-E6CAC3D92580}" dt="2020-08-06T15:02:49.426" v="841" actId="20577"/>
          <ac:spMkLst>
            <pc:docMk/>
            <pc:sldMk cId="2759275541" sldId="347"/>
            <ac:spMk id="17" creationId="{00000000-0000-0000-0000-000000000000}"/>
          </ac:spMkLst>
        </pc:spChg>
        <pc:graphicFrameChg chg="add mod">
          <ac:chgData name="Will Fox" userId="24f7097e-bdef-43c4-ba9c-10b9cf63b61c" providerId="ADAL" clId="{7C09F1F5-A7DD-4128-AF1B-E6CAC3D92580}" dt="2020-08-06T15:02:10.709" v="749"/>
          <ac:graphicFrameMkLst>
            <pc:docMk/>
            <pc:sldMk cId="2759275541" sldId="347"/>
            <ac:graphicFrameMk id="8" creationId="{A2CECCA8-E56B-4114-803B-CC0C9EBBA9C6}"/>
          </ac:graphicFrameMkLst>
        </pc:graphicFrameChg>
      </pc:sldChg>
      <pc:sldChg chg="addSp delSp modSp mod">
        <pc:chgData name="Will Fox" userId="24f7097e-bdef-43c4-ba9c-10b9cf63b61c" providerId="ADAL" clId="{7C09F1F5-A7DD-4128-AF1B-E6CAC3D92580}" dt="2020-08-07T13:19:21.785" v="918" actId="1076"/>
        <pc:sldMkLst>
          <pc:docMk/>
          <pc:sldMk cId="3416085003" sldId="348"/>
        </pc:sldMkLst>
        <pc:spChg chg="add mod">
          <ac:chgData name="Will Fox" userId="24f7097e-bdef-43c4-ba9c-10b9cf63b61c" providerId="ADAL" clId="{7C09F1F5-A7DD-4128-AF1B-E6CAC3D92580}" dt="2020-08-07T13:19:02.230" v="916" actId="1076"/>
          <ac:spMkLst>
            <pc:docMk/>
            <pc:sldMk cId="3416085003" sldId="348"/>
            <ac:spMk id="3" creationId="{88D85407-978D-4446-A444-5A95DFBF03EC}"/>
          </ac:spMkLst>
        </pc:spChg>
        <pc:spChg chg="add mod">
          <ac:chgData name="Will Fox" userId="24f7097e-bdef-43c4-ba9c-10b9cf63b61c" providerId="ADAL" clId="{7C09F1F5-A7DD-4128-AF1B-E6CAC3D92580}" dt="2020-08-07T13:18:48.755" v="915" actId="1076"/>
          <ac:spMkLst>
            <pc:docMk/>
            <pc:sldMk cId="3416085003" sldId="348"/>
            <ac:spMk id="4" creationId="{10A98D51-07A7-4E8C-80BA-AF0D66CBB17F}"/>
          </ac:spMkLst>
        </pc:spChg>
        <pc:spChg chg="del mod">
          <ac:chgData name="Will Fox" userId="24f7097e-bdef-43c4-ba9c-10b9cf63b61c" providerId="ADAL" clId="{7C09F1F5-A7DD-4128-AF1B-E6CAC3D92580}" dt="2020-08-07T13:16:43.114" v="897" actId="21"/>
          <ac:spMkLst>
            <pc:docMk/>
            <pc:sldMk cId="3416085003" sldId="348"/>
            <ac:spMk id="21" creationId="{7757DF26-7AFD-41A7-BC9D-A98407A4422D}"/>
          </ac:spMkLst>
        </pc:spChg>
        <pc:spChg chg="del">
          <ac:chgData name="Will Fox" userId="24f7097e-bdef-43c4-ba9c-10b9cf63b61c" providerId="ADAL" clId="{7C09F1F5-A7DD-4128-AF1B-E6CAC3D92580}" dt="2020-08-07T13:18:02.560" v="908" actId="21"/>
          <ac:spMkLst>
            <pc:docMk/>
            <pc:sldMk cId="3416085003" sldId="348"/>
            <ac:spMk id="22" creationId="{E51084C9-0636-471B-819E-0A91E2B2C343}"/>
          </ac:spMkLst>
        </pc:spChg>
        <pc:spChg chg="mod">
          <ac:chgData name="Will Fox" userId="24f7097e-bdef-43c4-ba9c-10b9cf63b61c" providerId="ADAL" clId="{7C09F1F5-A7DD-4128-AF1B-E6CAC3D92580}" dt="2020-08-07T13:18:26.377" v="910" actId="1076"/>
          <ac:spMkLst>
            <pc:docMk/>
            <pc:sldMk cId="3416085003" sldId="348"/>
            <ac:spMk id="23" creationId="{FEB28292-9CDB-48B0-9CCD-2A21D1A0902D}"/>
          </ac:spMkLst>
        </pc:spChg>
        <pc:picChg chg="mod">
          <ac:chgData name="Will Fox" userId="24f7097e-bdef-43c4-ba9c-10b9cf63b61c" providerId="ADAL" clId="{7C09F1F5-A7DD-4128-AF1B-E6CAC3D92580}" dt="2020-08-07T13:18:41.505" v="914" actId="1076"/>
          <ac:picMkLst>
            <pc:docMk/>
            <pc:sldMk cId="3416085003" sldId="348"/>
            <ac:picMk id="7" creationId="{476CFBD0-AC4F-408D-96C1-51D5CDD3444A}"/>
          </ac:picMkLst>
        </pc:picChg>
        <pc:picChg chg="mod">
          <ac:chgData name="Will Fox" userId="24f7097e-bdef-43c4-ba9c-10b9cf63b61c" providerId="ADAL" clId="{7C09F1F5-A7DD-4128-AF1B-E6CAC3D92580}" dt="2020-08-07T13:19:14.048" v="917" actId="1076"/>
          <ac:picMkLst>
            <pc:docMk/>
            <pc:sldMk cId="3416085003" sldId="348"/>
            <ac:picMk id="20" creationId="{BDEA1236-60C9-498F-B39A-1FFA5BDBF60F}"/>
          </ac:picMkLst>
        </pc:picChg>
        <pc:picChg chg="mod">
          <ac:chgData name="Will Fox" userId="24f7097e-bdef-43c4-ba9c-10b9cf63b61c" providerId="ADAL" clId="{7C09F1F5-A7DD-4128-AF1B-E6CAC3D92580}" dt="2020-08-07T13:19:21.785" v="918" actId="1076"/>
          <ac:picMkLst>
            <pc:docMk/>
            <pc:sldMk cId="3416085003" sldId="348"/>
            <ac:picMk id="34" creationId="{8EDA65D2-D185-4983-8B62-360ECF359834}"/>
          </ac:picMkLst>
        </pc:picChg>
      </pc:sldChg>
      <pc:sldChg chg="ord">
        <pc:chgData name="Will Fox" userId="24f7097e-bdef-43c4-ba9c-10b9cf63b61c" providerId="ADAL" clId="{7C09F1F5-A7DD-4128-AF1B-E6CAC3D92580}" dt="2020-08-07T13:19:36.303" v="920"/>
        <pc:sldMkLst>
          <pc:docMk/>
          <pc:sldMk cId="3067285244" sldId="349"/>
        </pc:sldMkLst>
      </pc:sldChg>
      <pc:sldChg chg="modSp add mod modShow">
        <pc:chgData name="Will Fox" userId="24f7097e-bdef-43c4-ba9c-10b9cf63b61c" providerId="ADAL" clId="{7C09F1F5-A7DD-4128-AF1B-E6CAC3D92580}" dt="2020-08-07T13:57:20.950" v="1427" actId="729"/>
        <pc:sldMkLst>
          <pc:docMk/>
          <pc:sldMk cId="1556437537" sldId="352"/>
        </pc:sldMkLst>
        <pc:spChg chg="mod">
          <ac:chgData name="Will Fox" userId="24f7097e-bdef-43c4-ba9c-10b9cf63b61c" providerId="ADAL" clId="{7C09F1F5-A7DD-4128-AF1B-E6CAC3D92580}" dt="2020-08-07T13:53:11.578" v="1215" actId="20577"/>
          <ac:spMkLst>
            <pc:docMk/>
            <pc:sldMk cId="1556437537" sldId="352"/>
            <ac:spMk id="6" creationId="{00000000-0000-0000-0000-000000000000}"/>
          </ac:spMkLst>
        </pc:spChg>
        <pc:spChg chg="mod">
          <ac:chgData name="Will Fox" userId="24f7097e-bdef-43c4-ba9c-10b9cf63b61c" providerId="ADAL" clId="{7C09F1F5-A7DD-4128-AF1B-E6CAC3D92580}" dt="2020-08-07T13:48:42.139" v="952" actId="20577"/>
          <ac:spMkLst>
            <pc:docMk/>
            <pc:sldMk cId="1556437537" sldId="352"/>
            <ac:spMk id="17" creationId="{00000000-0000-0000-0000-000000000000}"/>
          </ac:spMkLst>
        </pc:spChg>
      </pc:sldChg>
      <pc:sldChg chg="modSp add mod ord">
        <pc:chgData name="Will Fox" userId="24f7097e-bdef-43c4-ba9c-10b9cf63b61c" providerId="ADAL" clId="{7C09F1F5-A7DD-4128-AF1B-E6CAC3D92580}" dt="2020-08-07T13:57:23.178" v="1429"/>
        <pc:sldMkLst>
          <pc:docMk/>
          <pc:sldMk cId="2487100503" sldId="353"/>
        </pc:sldMkLst>
        <pc:spChg chg="mod">
          <ac:chgData name="Will Fox" userId="24f7097e-bdef-43c4-ba9c-10b9cf63b61c" providerId="ADAL" clId="{7C09F1F5-A7DD-4128-AF1B-E6CAC3D92580}" dt="2020-08-07T13:56:22.080" v="1384" actId="20577"/>
          <ac:spMkLst>
            <pc:docMk/>
            <pc:sldMk cId="2487100503" sldId="353"/>
            <ac:spMk id="6" creationId="{A370CFEB-A7BE-4C1F-A4A1-54A6192E5A49}"/>
          </ac:spMkLst>
        </pc:spChg>
        <pc:spChg chg="mod">
          <ac:chgData name="Will Fox" userId="24f7097e-bdef-43c4-ba9c-10b9cf63b61c" providerId="ADAL" clId="{7C09F1F5-A7DD-4128-AF1B-E6CAC3D92580}" dt="2020-08-07T13:55:01.696" v="1312" actId="20577"/>
          <ac:spMkLst>
            <pc:docMk/>
            <pc:sldMk cId="2487100503" sldId="353"/>
            <ac:spMk id="8" creationId="{08A250EA-1CEC-4391-A2D4-EE2485E5627D}"/>
          </ac:spMkLst>
        </pc:spChg>
        <pc:spChg chg="mod">
          <ac:chgData name="Will Fox" userId="24f7097e-bdef-43c4-ba9c-10b9cf63b61c" providerId="ADAL" clId="{7C09F1F5-A7DD-4128-AF1B-E6CAC3D92580}" dt="2020-08-07T13:56:44.629" v="1425" actId="20577"/>
          <ac:spMkLst>
            <pc:docMk/>
            <pc:sldMk cId="2487100503" sldId="353"/>
            <ac:spMk id="10" creationId="{F5AA715B-FD57-412F-B728-6FD9AE555D6E}"/>
          </ac:spMkLst>
        </pc:spChg>
      </pc:sldChg>
      <pc:sldMasterChg chg="delSldLayout">
        <pc:chgData name="Will Fox" userId="24f7097e-bdef-43c4-ba9c-10b9cf63b61c" providerId="ADAL" clId="{7C09F1F5-A7DD-4128-AF1B-E6CAC3D92580}" dt="2020-08-06T14:36:06.764" v="72" actId="2696"/>
        <pc:sldMasterMkLst>
          <pc:docMk/>
          <pc:sldMasterMk cId="1215928524" sldId="2147483648"/>
        </pc:sldMasterMkLst>
        <pc:sldLayoutChg chg="del">
          <pc:chgData name="Will Fox" userId="24f7097e-bdef-43c4-ba9c-10b9cf63b61c" providerId="ADAL" clId="{7C09F1F5-A7DD-4128-AF1B-E6CAC3D92580}" dt="2020-08-06T14:36:06.764" v="72" actId="2696"/>
          <pc:sldLayoutMkLst>
            <pc:docMk/>
            <pc:sldMasterMk cId="1215928524" sldId="2147483648"/>
            <pc:sldLayoutMk cId="801570675" sldId="2147483660"/>
          </pc:sldLayoutMkLst>
        </pc:sldLayoutChg>
      </pc:sldMasterChg>
      <pc:sldMasterChg chg="add addSldLayout">
        <pc:chgData name="Will Fox" userId="24f7097e-bdef-43c4-ba9c-10b9cf63b61c" providerId="ADAL" clId="{7C09F1F5-A7DD-4128-AF1B-E6CAC3D92580}" dt="2020-08-07T13:53:50.062" v="1216" actId="27028"/>
        <pc:sldMasterMkLst>
          <pc:docMk/>
          <pc:sldMasterMk cId="219842823" sldId="2147484041"/>
        </pc:sldMasterMkLst>
        <pc:sldLayoutChg chg="add">
          <pc:chgData name="Will Fox" userId="24f7097e-bdef-43c4-ba9c-10b9cf63b61c" providerId="ADAL" clId="{7C09F1F5-A7DD-4128-AF1B-E6CAC3D92580}" dt="2020-08-07T13:53:50.062" v="1216" actId="27028"/>
          <pc:sldLayoutMkLst>
            <pc:docMk/>
            <pc:sldMasterMk cId="219842823" sldId="2147484041"/>
            <pc:sldLayoutMk cId="3099967906" sldId="2147484056"/>
          </pc:sldLayoutMkLst>
        </pc:sldLayoutChg>
      </pc:sldMasterChg>
      <pc:sldMasterChg chg="addSldLayout">
        <pc:chgData name="Will Fox" userId="24f7097e-bdef-43c4-ba9c-10b9cf63b61c" providerId="ADAL" clId="{7C09F1F5-A7DD-4128-AF1B-E6CAC3D92580}" dt="2020-08-06T14:43:06.015" v="355" actId="27028"/>
        <pc:sldMasterMkLst>
          <pc:docMk/>
          <pc:sldMasterMk cId="3588427678" sldId="2147484229"/>
        </pc:sldMasterMkLst>
        <pc:sldLayoutChg chg="add">
          <pc:chgData name="Will Fox" userId="24f7097e-bdef-43c4-ba9c-10b9cf63b61c" providerId="ADAL" clId="{7C09F1F5-A7DD-4128-AF1B-E6CAC3D92580}" dt="2020-08-06T14:43:06.015" v="355" actId="27028"/>
          <pc:sldLayoutMkLst>
            <pc:docMk/>
            <pc:sldMasterMk cId="3588427678" sldId="2147484229"/>
            <pc:sldLayoutMk cId="3650358238" sldId="2147484584"/>
          </pc:sldLayoutMkLst>
        </pc:sldLayoutChg>
        <pc:sldLayoutChg chg="add">
          <pc:chgData name="Will Fox" userId="24f7097e-bdef-43c4-ba9c-10b9cf63b61c" providerId="ADAL" clId="{7C09F1F5-A7DD-4128-AF1B-E6CAC3D92580}" dt="2020-08-06T14:38:20.658" v="76" actId="27028"/>
          <pc:sldLayoutMkLst>
            <pc:docMk/>
            <pc:sldMasterMk cId="3588427678" sldId="2147484229"/>
            <pc:sldLayoutMk cId="3232991965" sldId="2147484710"/>
          </pc:sldLayoutMkLst>
        </pc:sldLayoutChg>
      </pc:sldMasterChg>
    </pc:docChg>
  </pc:docChgLst>
  <pc:docChgLst>
    <pc:chgData name="Will Fox" userId="S::wifox@microsoft.com::24f7097e-bdef-43c4-ba9c-10b9cf63b61c" providerId="AD" clId="Web-{3E266E20-6018-405C-87CB-225F79205BC4}"/>
    <pc:docChg chg="sldOrd">
      <pc:chgData name="Will Fox" userId="S::wifox@microsoft.com::24f7097e-bdef-43c4-ba9c-10b9cf63b61c" providerId="AD" clId="Web-{3E266E20-6018-405C-87CB-225F79205BC4}" dt="2020-08-03T16:18:36.564" v="3"/>
      <pc:docMkLst>
        <pc:docMk/>
      </pc:docMkLst>
      <pc:sldChg chg="ord">
        <pc:chgData name="Will Fox" userId="S::wifox@microsoft.com::24f7097e-bdef-43c4-ba9c-10b9cf63b61c" providerId="AD" clId="Web-{3E266E20-6018-405C-87CB-225F79205BC4}" dt="2020-08-03T16:18:36.564" v="3"/>
        <pc:sldMkLst>
          <pc:docMk/>
          <pc:sldMk cId="4160331765" sldId="274"/>
        </pc:sldMkLst>
      </pc:sldChg>
      <pc:sldChg chg="ord">
        <pc:chgData name="Will Fox" userId="S::wifox@microsoft.com::24f7097e-bdef-43c4-ba9c-10b9cf63b61c" providerId="AD" clId="Web-{3E266E20-6018-405C-87CB-225F79205BC4}" dt="2020-08-03T16:17:58.986" v="2"/>
        <pc:sldMkLst>
          <pc:docMk/>
          <pc:sldMk cId="2633028291" sldId="280"/>
        </pc:sldMkLst>
      </pc:sldChg>
      <pc:sldChg chg="ord">
        <pc:chgData name="Will Fox" userId="S::wifox@microsoft.com::24f7097e-bdef-43c4-ba9c-10b9cf63b61c" providerId="AD" clId="Web-{3E266E20-6018-405C-87CB-225F79205BC4}" dt="2020-08-03T16:17:54.018" v="1"/>
        <pc:sldMkLst>
          <pc:docMk/>
          <pc:sldMk cId="500341920" sldId="281"/>
        </pc:sldMkLst>
      </pc:sldChg>
    </pc:docChg>
  </pc:docChgLst>
  <pc:docChgLst>
    <pc:chgData name="Will Fox" userId="S::wifox@microsoft.com::24f7097e-bdef-43c4-ba9c-10b9cf63b61c" providerId="AD" clId="Web-{088880F6-F770-4091-B3D2-2A7CCB143A5F}"/>
    <pc:docChg chg="modSld">
      <pc:chgData name="Will Fox" userId="S::wifox@microsoft.com::24f7097e-bdef-43c4-ba9c-10b9cf63b61c" providerId="AD" clId="Web-{088880F6-F770-4091-B3D2-2A7CCB143A5F}" dt="2020-08-05T20:06:54.749" v="5"/>
      <pc:docMkLst>
        <pc:docMk/>
      </pc:docMkLst>
      <pc:sldChg chg="mod modShow">
        <pc:chgData name="Will Fox" userId="S::wifox@microsoft.com::24f7097e-bdef-43c4-ba9c-10b9cf63b61c" providerId="AD" clId="Web-{088880F6-F770-4091-B3D2-2A7CCB143A5F}" dt="2020-08-05T20:06:54.749" v="5"/>
        <pc:sldMkLst>
          <pc:docMk/>
          <pc:sldMk cId="4160331765" sldId="274"/>
        </pc:sldMkLst>
      </pc:sldChg>
      <pc:sldChg chg="mod modShow">
        <pc:chgData name="Will Fox" userId="S::wifox@microsoft.com::24f7097e-bdef-43c4-ba9c-10b9cf63b61c" providerId="AD" clId="Web-{088880F6-F770-4091-B3D2-2A7CCB143A5F}" dt="2020-08-05T20:06:39.202" v="1"/>
        <pc:sldMkLst>
          <pc:docMk/>
          <pc:sldMk cId="2633028291" sldId="280"/>
        </pc:sldMkLst>
      </pc:sldChg>
      <pc:sldChg chg="mod modShow">
        <pc:chgData name="Will Fox" userId="S::wifox@microsoft.com::24f7097e-bdef-43c4-ba9c-10b9cf63b61c" providerId="AD" clId="Web-{088880F6-F770-4091-B3D2-2A7CCB143A5F}" dt="2020-08-05T20:06:44.624" v="3"/>
        <pc:sldMkLst>
          <pc:docMk/>
          <pc:sldMk cId="500341920" sldId="281"/>
        </pc:sldMkLst>
      </pc:sldChg>
      <pc:sldChg chg="mod modShow">
        <pc:chgData name="Will Fox" userId="S::wifox@microsoft.com::24f7097e-bdef-43c4-ba9c-10b9cf63b61c" providerId="AD" clId="Web-{088880F6-F770-4091-B3D2-2A7CCB143A5F}" dt="2020-08-05T20:06:33.671" v="0"/>
        <pc:sldMkLst>
          <pc:docMk/>
          <pc:sldMk cId="1241269271" sldId="282"/>
        </pc:sldMkLst>
      </pc:sldChg>
      <pc:sldChg chg="mod modShow">
        <pc:chgData name="Will Fox" userId="S::wifox@microsoft.com::24f7097e-bdef-43c4-ba9c-10b9cf63b61c" providerId="AD" clId="Web-{088880F6-F770-4091-B3D2-2A7CCB143A5F}" dt="2020-08-05T20:06:41.702" v="2"/>
        <pc:sldMkLst>
          <pc:docMk/>
          <pc:sldMk cId="2075046923" sldId="284"/>
        </pc:sldMkLst>
      </pc:sldChg>
    </pc:docChg>
  </pc:docChgLst>
  <pc:docChgLst>
    <pc:chgData name="Annie Xu" userId="S::dax@microsoft.com::b2e65fbf-d7c9-46f2-a1df-d2e789c51119" providerId="AD" clId="Web-{B731A655-D816-437D-A67B-833A91F474A8}"/>
    <pc:docChg chg="addSld delSld modSld">
      <pc:chgData name="Annie Xu" userId="S::dax@microsoft.com::b2e65fbf-d7c9-46f2-a1df-d2e789c51119" providerId="AD" clId="Web-{B731A655-D816-437D-A67B-833A91F474A8}" dt="2020-08-05T15:16:22.184" v="60"/>
      <pc:docMkLst>
        <pc:docMk/>
      </pc:docMkLst>
      <pc:sldChg chg="addSp delSp modSp new del">
        <pc:chgData name="Annie Xu" userId="S::dax@microsoft.com::b2e65fbf-d7c9-46f2-a1df-d2e789c51119" providerId="AD" clId="Web-{B731A655-D816-437D-A67B-833A91F474A8}" dt="2020-08-05T15:16:22.184" v="60"/>
        <pc:sldMkLst>
          <pc:docMk/>
          <pc:sldMk cId="3537751645" sldId="336"/>
        </pc:sldMkLst>
        <pc:spChg chg="mod">
          <ac:chgData name="Annie Xu" userId="S::dax@microsoft.com::b2e65fbf-d7c9-46f2-a1df-d2e789c51119" providerId="AD" clId="Web-{B731A655-D816-437D-A67B-833A91F474A8}" dt="2020-08-05T15:08:19.167" v="51" actId="20577"/>
          <ac:spMkLst>
            <pc:docMk/>
            <pc:sldMk cId="3537751645" sldId="336"/>
            <ac:spMk id="2" creationId="{8CFEB617-6616-4A30-8FA9-EEFDD733E18B}"/>
          </ac:spMkLst>
        </pc:spChg>
        <pc:spChg chg="del">
          <ac:chgData name="Annie Xu" userId="S::dax@microsoft.com::b2e65fbf-d7c9-46f2-a1df-d2e789c51119" providerId="AD" clId="Web-{B731A655-D816-437D-A67B-833A91F474A8}" dt="2020-08-05T15:13:46.621" v="54"/>
          <ac:spMkLst>
            <pc:docMk/>
            <pc:sldMk cId="3537751645" sldId="336"/>
            <ac:spMk id="3" creationId="{778032FA-69A2-43DC-B516-A9FEEE29A4D8}"/>
          </ac:spMkLst>
        </pc:spChg>
        <pc:spChg chg="add del mod">
          <ac:chgData name="Annie Xu" userId="S::dax@microsoft.com::b2e65fbf-d7c9-46f2-a1df-d2e789c51119" providerId="AD" clId="Web-{B731A655-D816-437D-A67B-833A91F474A8}" dt="2020-08-05T15:15:34.622" v="56"/>
          <ac:spMkLst>
            <pc:docMk/>
            <pc:sldMk cId="3537751645" sldId="336"/>
            <ac:spMk id="6" creationId="{2FE92C84-8E62-40BE-B60A-9601FBC0BFDB}"/>
          </ac:spMkLst>
        </pc:spChg>
        <pc:spChg chg="add mod">
          <ac:chgData name="Annie Xu" userId="S::dax@microsoft.com::b2e65fbf-d7c9-46f2-a1df-d2e789c51119" providerId="AD" clId="Web-{B731A655-D816-437D-A67B-833A91F474A8}" dt="2020-08-05T15:16:06.341" v="59"/>
          <ac:spMkLst>
            <pc:docMk/>
            <pc:sldMk cId="3537751645" sldId="336"/>
            <ac:spMk id="9" creationId="{BB3E2D16-4B7A-45E9-83CA-A947B378BB53}"/>
          </ac:spMkLst>
        </pc:spChg>
        <pc:picChg chg="add del mod ord">
          <ac:chgData name="Annie Xu" userId="S::dax@microsoft.com::b2e65fbf-d7c9-46f2-a1df-d2e789c51119" providerId="AD" clId="Web-{B731A655-D816-437D-A67B-833A91F474A8}" dt="2020-08-05T15:15:13.653" v="55"/>
          <ac:picMkLst>
            <pc:docMk/>
            <pc:sldMk cId="3537751645" sldId="336"/>
            <ac:picMk id="4" creationId="{B6B21A5D-408D-42C1-9DEE-6EC86A1785FC}"/>
          </ac:picMkLst>
        </pc:picChg>
        <pc:picChg chg="add del mod ord">
          <ac:chgData name="Annie Xu" userId="S::dax@microsoft.com::b2e65fbf-d7c9-46f2-a1df-d2e789c51119" providerId="AD" clId="Web-{B731A655-D816-437D-A67B-833A91F474A8}" dt="2020-08-05T15:16:02.419" v="57"/>
          <ac:picMkLst>
            <pc:docMk/>
            <pc:sldMk cId="3537751645" sldId="336"/>
            <ac:picMk id="7" creationId="{2ECF1C16-7336-4B36-90EF-73BC8617E51C}"/>
          </ac:picMkLst>
        </pc:picChg>
      </pc:sldChg>
    </pc:docChg>
  </pc:docChgLst>
  <pc:docChgLst>
    <pc:chgData name="Will Fox" userId="S::wifox@microsoft.com::24f7097e-bdef-43c4-ba9c-10b9cf63b61c" providerId="AD" clId="Web-{414BF073-7E8B-469B-A3D0-525AEEF93E82}"/>
    <pc:docChg chg="addSld delSld modSld">
      <pc:chgData name="Will Fox" userId="S::wifox@microsoft.com::24f7097e-bdef-43c4-ba9c-10b9cf63b61c" providerId="AD" clId="Web-{414BF073-7E8B-469B-A3D0-525AEEF93E82}" dt="2020-08-04T21:31:28.984" v="4"/>
      <pc:docMkLst>
        <pc:docMk/>
      </pc:docMkLst>
      <pc:sldChg chg="addSp delSp modSp new">
        <pc:chgData name="Will Fox" userId="S::wifox@microsoft.com::24f7097e-bdef-43c4-ba9c-10b9cf63b61c" providerId="AD" clId="Web-{414BF073-7E8B-469B-A3D0-525AEEF93E82}" dt="2020-08-04T21:31:28.984" v="4"/>
        <pc:sldMkLst>
          <pc:docMk/>
          <pc:sldMk cId="1225805082" sldId="330"/>
        </pc:sldMkLst>
        <pc:spChg chg="add del">
          <ac:chgData name="Will Fox" userId="S::wifox@microsoft.com::24f7097e-bdef-43c4-ba9c-10b9cf63b61c" providerId="AD" clId="Web-{414BF073-7E8B-469B-A3D0-525AEEF93E82}" dt="2020-08-04T21:31:28.984" v="4"/>
          <ac:spMkLst>
            <pc:docMk/>
            <pc:sldMk cId="1225805082" sldId="330"/>
            <ac:spMk id="3" creationId="{B485B6A4-7E04-485A-B6D1-E2D8A4B71F10}"/>
          </ac:spMkLst>
        </pc:spChg>
        <pc:picChg chg="add del mod ord">
          <ac:chgData name="Will Fox" userId="S::wifox@microsoft.com::24f7097e-bdef-43c4-ba9c-10b9cf63b61c" providerId="AD" clId="Web-{414BF073-7E8B-469B-A3D0-525AEEF93E82}" dt="2020-08-04T21:31:28.984" v="4"/>
          <ac:picMkLst>
            <pc:docMk/>
            <pc:sldMk cId="1225805082" sldId="330"/>
            <ac:picMk id="4" creationId="{D239745A-419B-4657-BB0A-7FD3542A4184}"/>
          </ac:picMkLst>
        </pc:picChg>
      </pc:sldChg>
      <pc:sldChg chg="new del">
        <pc:chgData name="Will Fox" userId="S::wifox@microsoft.com::24f7097e-bdef-43c4-ba9c-10b9cf63b61c" providerId="AD" clId="Web-{414BF073-7E8B-469B-A3D0-525AEEF93E82}" dt="2020-08-04T21:30:38.812" v="1"/>
        <pc:sldMkLst>
          <pc:docMk/>
          <pc:sldMk cId="3419704974" sldId="33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image" Target="../media/image25.svg"/><Relationship Id="rId1" Type="http://schemas.openxmlformats.org/officeDocument/2006/relationships/image" Target="../media/image32.png"/><Relationship Id="rId6" Type="http://schemas.openxmlformats.org/officeDocument/2006/relationships/image" Target="../media/image29.svg"/><Relationship Id="rId5" Type="http://schemas.openxmlformats.org/officeDocument/2006/relationships/image" Target="../media/image33.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41.png"/><Relationship Id="rId4" Type="http://schemas.openxmlformats.org/officeDocument/2006/relationships/image" Target="../media/image3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710324-E9F1-424F-8D00-7201C83F6B2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C2E53D7-F0DB-46AD-9D5A-80479E536B03}">
      <dgm:prSet phldrT="[Text]"/>
      <dgm:spPr/>
      <dgm:t>
        <a:bodyPr/>
        <a:lstStyle/>
        <a:p>
          <a:pPr>
            <a:lnSpc>
              <a:spcPct val="100000"/>
            </a:lnSpc>
          </a:pPr>
          <a:r>
            <a:rPr lang="en-US"/>
            <a:t>Version update</a:t>
          </a:r>
        </a:p>
      </dgm:t>
    </dgm:pt>
    <dgm:pt modelId="{E36132F9-5FAA-40C1-AF69-D242A2A5E294}" type="parTrans" cxnId="{8D780205-B9D3-4219-8E7D-D8A32F3AA795}">
      <dgm:prSet/>
      <dgm:spPr/>
      <dgm:t>
        <a:bodyPr/>
        <a:lstStyle/>
        <a:p>
          <a:endParaRPr lang="en-US"/>
        </a:p>
      </dgm:t>
    </dgm:pt>
    <dgm:pt modelId="{6954EFDC-053B-4277-A039-02BE3191E48E}" type="sibTrans" cxnId="{8D780205-B9D3-4219-8E7D-D8A32F3AA795}">
      <dgm:prSet/>
      <dgm:spPr/>
      <dgm:t>
        <a:bodyPr/>
        <a:lstStyle/>
        <a:p>
          <a:pPr>
            <a:lnSpc>
              <a:spcPct val="100000"/>
            </a:lnSpc>
          </a:pPr>
          <a:endParaRPr lang="en-US"/>
        </a:p>
      </dgm:t>
    </dgm:pt>
    <dgm:pt modelId="{EF639760-030D-437A-BB9E-79E60C870782}">
      <dgm:prSet phldrT="[Text]"/>
      <dgm:spPr/>
      <dgm:t>
        <a:bodyPr/>
        <a:lstStyle/>
        <a:p>
          <a:pPr>
            <a:lnSpc>
              <a:spcPct val="100000"/>
            </a:lnSpc>
          </a:pPr>
          <a:r>
            <a:rPr lang="en-US"/>
            <a:t>Feature Integration</a:t>
          </a:r>
        </a:p>
      </dgm:t>
    </dgm:pt>
    <dgm:pt modelId="{0F11A8B3-0BC8-499A-9A82-2F71B5FF7C5D}" type="parTrans" cxnId="{7395DBB3-576F-4C93-9FCC-83D2997975F8}">
      <dgm:prSet/>
      <dgm:spPr/>
      <dgm:t>
        <a:bodyPr/>
        <a:lstStyle/>
        <a:p>
          <a:endParaRPr lang="en-US"/>
        </a:p>
      </dgm:t>
    </dgm:pt>
    <dgm:pt modelId="{F9A73A80-28E8-48BF-89CB-428C52EE2ECA}" type="sibTrans" cxnId="{7395DBB3-576F-4C93-9FCC-83D2997975F8}">
      <dgm:prSet/>
      <dgm:spPr/>
      <dgm:t>
        <a:bodyPr/>
        <a:lstStyle/>
        <a:p>
          <a:pPr>
            <a:lnSpc>
              <a:spcPct val="100000"/>
            </a:lnSpc>
          </a:pPr>
          <a:endParaRPr lang="en-US"/>
        </a:p>
      </dgm:t>
    </dgm:pt>
    <dgm:pt modelId="{FAC1AB21-53DB-48B3-9117-49CFAA43A742}">
      <dgm:prSet phldrT="[Text]"/>
      <dgm:spPr/>
      <dgm:t>
        <a:bodyPr/>
        <a:lstStyle/>
        <a:p>
          <a:pPr>
            <a:lnSpc>
              <a:spcPct val="100000"/>
            </a:lnSpc>
          </a:pPr>
          <a:r>
            <a:rPr lang="en-US"/>
            <a:t>Limited Doc</a:t>
          </a:r>
        </a:p>
      </dgm:t>
    </dgm:pt>
    <dgm:pt modelId="{4FB7B808-0DA1-4E05-BFF9-80FEEE7A5FDA}" type="parTrans" cxnId="{50B57DEC-A411-4519-8D4C-229A883A550B}">
      <dgm:prSet/>
      <dgm:spPr/>
      <dgm:t>
        <a:bodyPr/>
        <a:lstStyle/>
        <a:p>
          <a:endParaRPr lang="en-US"/>
        </a:p>
      </dgm:t>
    </dgm:pt>
    <dgm:pt modelId="{E2719A3E-B57E-4D24-BA49-014A4414ADFF}" type="sibTrans" cxnId="{50B57DEC-A411-4519-8D4C-229A883A550B}">
      <dgm:prSet/>
      <dgm:spPr/>
      <dgm:t>
        <a:bodyPr/>
        <a:lstStyle/>
        <a:p>
          <a:pPr>
            <a:lnSpc>
              <a:spcPct val="100000"/>
            </a:lnSpc>
          </a:pPr>
          <a:endParaRPr lang="en-US"/>
        </a:p>
      </dgm:t>
    </dgm:pt>
    <dgm:pt modelId="{5BE4E71F-05EF-46D3-88D6-09B2E73CE983}">
      <dgm:prSet phldrT="[Text]"/>
      <dgm:spPr/>
      <dgm:t>
        <a:bodyPr/>
        <a:lstStyle/>
        <a:p>
          <a:pPr>
            <a:lnSpc>
              <a:spcPct val="100000"/>
            </a:lnSpc>
          </a:pPr>
          <a:r>
            <a:rPr lang="en-US"/>
            <a:t>Skill Level</a:t>
          </a:r>
        </a:p>
      </dgm:t>
    </dgm:pt>
    <dgm:pt modelId="{702AF9A3-5555-4C86-871F-3F902DC89252}" type="parTrans" cxnId="{5192EB28-BEF2-4B8D-8B77-7905C52D7563}">
      <dgm:prSet/>
      <dgm:spPr/>
      <dgm:t>
        <a:bodyPr/>
        <a:lstStyle/>
        <a:p>
          <a:endParaRPr lang="en-US"/>
        </a:p>
      </dgm:t>
    </dgm:pt>
    <dgm:pt modelId="{4B167E97-1044-41DB-8B88-D97EA476CB74}" type="sibTrans" cxnId="{5192EB28-BEF2-4B8D-8B77-7905C52D7563}">
      <dgm:prSet/>
      <dgm:spPr/>
      <dgm:t>
        <a:bodyPr/>
        <a:lstStyle/>
        <a:p>
          <a:endParaRPr lang="en-US"/>
        </a:p>
      </dgm:t>
    </dgm:pt>
    <dgm:pt modelId="{396FA637-0B06-448C-9C20-1A0A72699BA9}" type="pres">
      <dgm:prSet presAssocID="{53710324-E9F1-424F-8D00-7201C83F6B2C}" presName="root" presStyleCnt="0">
        <dgm:presLayoutVars>
          <dgm:dir/>
          <dgm:resizeHandles val="exact"/>
        </dgm:presLayoutVars>
      </dgm:prSet>
      <dgm:spPr/>
    </dgm:pt>
    <dgm:pt modelId="{5691ED54-A6C0-465A-8B73-7844E4F6313B}" type="pres">
      <dgm:prSet presAssocID="{53710324-E9F1-424F-8D00-7201C83F6B2C}" presName="container" presStyleCnt="0">
        <dgm:presLayoutVars>
          <dgm:dir/>
          <dgm:resizeHandles val="exact"/>
        </dgm:presLayoutVars>
      </dgm:prSet>
      <dgm:spPr/>
    </dgm:pt>
    <dgm:pt modelId="{A3DEED5A-A5CA-4BEB-B980-2DB8CB989449}" type="pres">
      <dgm:prSet presAssocID="{7C2E53D7-F0DB-46AD-9D5A-80479E536B03}" presName="compNode" presStyleCnt="0"/>
      <dgm:spPr/>
    </dgm:pt>
    <dgm:pt modelId="{E2B852EC-9236-4C8D-BB7A-DC788F20F067}" type="pres">
      <dgm:prSet presAssocID="{7C2E53D7-F0DB-46AD-9D5A-80479E536B03}" presName="iconBgRect" presStyleLbl="bgShp" presStyleIdx="0" presStyleCnt="4"/>
      <dgm:spPr/>
    </dgm:pt>
    <dgm:pt modelId="{E1D00674-AFE5-4A11-B37C-86A353B956DB}" type="pres">
      <dgm:prSet presAssocID="{7C2E53D7-F0DB-46AD-9D5A-80479E536B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0E77E22-1A1B-455D-AD7C-303F7374932F}" type="pres">
      <dgm:prSet presAssocID="{7C2E53D7-F0DB-46AD-9D5A-80479E536B03}" presName="spaceRect" presStyleCnt="0"/>
      <dgm:spPr/>
    </dgm:pt>
    <dgm:pt modelId="{AB7B2BF8-B61E-45CC-A050-F57E9594F15A}" type="pres">
      <dgm:prSet presAssocID="{7C2E53D7-F0DB-46AD-9D5A-80479E536B03}" presName="textRect" presStyleLbl="revTx" presStyleIdx="0" presStyleCnt="4">
        <dgm:presLayoutVars>
          <dgm:chMax val="1"/>
          <dgm:chPref val="1"/>
        </dgm:presLayoutVars>
      </dgm:prSet>
      <dgm:spPr/>
    </dgm:pt>
    <dgm:pt modelId="{87939D90-4999-456B-BEF2-0F5273CEF0C8}" type="pres">
      <dgm:prSet presAssocID="{6954EFDC-053B-4277-A039-02BE3191E48E}" presName="sibTrans" presStyleLbl="sibTrans2D1" presStyleIdx="0" presStyleCnt="0"/>
      <dgm:spPr/>
    </dgm:pt>
    <dgm:pt modelId="{EF1809C0-FAD3-477A-822B-27711CBAA390}" type="pres">
      <dgm:prSet presAssocID="{EF639760-030D-437A-BB9E-79E60C870782}" presName="compNode" presStyleCnt="0"/>
      <dgm:spPr/>
    </dgm:pt>
    <dgm:pt modelId="{D4841081-E197-4A43-B0BE-0D184710A1C3}" type="pres">
      <dgm:prSet presAssocID="{EF639760-030D-437A-BB9E-79E60C870782}" presName="iconBgRect" presStyleLbl="bgShp" presStyleIdx="1" presStyleCnt="4"/>
      <dgm:spPr/>
    </dgm:pt>
    <dgm:pt modelId="{CACB8A3F-6A21-4E22-86C5-4CBBF36FFA73}" type="pres">
      <dgm:prSet presAssocID="{EF639760-030D-437A-BB9E-79E60C87078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C909097F-4D65-4CBD-878E-B658ED6FDC79}" type="pres">
      <dgm:prSet presAssocID="{EF639760-030D-437A-BB9E-79E60C870782}" presName="spaceRect" presStyleCnt="0"/>
      <dgm:spPr/>
    </dgm:pt>
    <dgm:pt modelId="{F5DC22E5-E5F8-434E-B879-4DFF46F8A46A}" type="pres">
      <dgm:prSet presAssocID="{EF639760-030D-437A-BB9E-79E60C870782}" presName="textRect" presStyleLbl="revTx" presStyleIdx="1" presStyleCnt="4">
        <dgm:presLayoutVars>
          <dgm:chMax val="1"/>
          <dgm:chPref val="1"/>
        </dgm:presLayoutVars>
      </dgm:prSet>
      <dgm:spPr/>
    </dgm:pt>
    <dgm:pt modelId="{1D2D38DF-EC4D-43B0-A440-04C70749A50D}" type="pres">
      <dgm:prSet presAssocID="{F9A73A80-28E8-48BF-89CB-428C52EE2ECA}" presName="sibTrans" presStyleLbl="sibTrans2D1" presStyleIdx="0" presStyleCnt="0"/>
      <dgm:spPr/>
    </dgm:pt>
    <dgm:pt modelId="{93698C93-26C9-45A0-98D6-3C3A128462A6}" type="pres">
      <dgm:prSet presAssocID="{FAC1AB21-53DB-48B3-9117-49CFAA43A742}" presName="compNode" presStyleCnt="0"/>
      <dgm:spPr/>
    </dgm:pt>
    <dgm:pt modelId="{833DC975-0257-4EA5-A5E6-6237D50B4737}" type="pres">
      <dgm:prSet presAssocID="{FAC1AB21-53DB-48B3-9117-49CFAA43A742}" presName="iconBgRect" presStyleLbl="bgShp" presStyleIdx="2" presStyleCnt="4"/>
      <dgm:spPr/>
    </dgm:pt>
    <dgm:pt modelId="{EE67B4ED-A32A-487A-8CA2-B6E28CF6EAE3}" type="pres">
      <dgm:prSet presAssocID="{FAC1AB21-53DB-48B3-9117-49CFAA43A7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9D2DAAD-E29D-4D76-94BE-1338D20DB216}" type="pres">
      <dgm:prSet presAssocID="{FAC1AB21-53DB-48B3-9117-49CFAA43A742}" presName="spaceRect" presStyleCnt="0"/>
      <dgm:spPr/>
    </dgm:pt>
    <dgm:pt modelId="{1C081A63-1437-4105-87D0-6FA77016532C}" type="pres">
      <dgm:prSet presAssocID="{FAC1AB21-53DB-48B3-9117-49CFAA43A742}" presName="textRect" presStyleLbl="revTx" presStyleIdx="2" presStyleCnt="4">
        <dgm:presLayoutVars>
          <dgm:chMax val="1"/>
          <dgm:chPref val="1"/>
        </dgm:presLayoutVars>
      </dgm:prSet>
      <dgm:spPr/>
    </dgm:pt>
    <dgm:pt modelId="{0C815872-335C-4C34-A4F7-D4A6E1EE5994}" type="pres">
      <dgm:prSet presAssocID="{E2719A3E-B57E-4D24-BA49-014A4414ADFF}" presName="sibTrans" presStyleLbl="sibTrans2D1" presStyleIdx="0" presStyleCnt="0"/>
      <dgm:spPr/>
    </dgm:pt>
    <dgm:pt modelId="{165B6DF9-7D20-4833-977F-8AF5EEE1ABA9}" type="pres">
      <dgm:prSet presAssocID="{5BE4E71F-05EF-46D3-88D6-09B2E73CE983}" presName="compNode" presStyleCnt="0"/>
      <dgm:spPr/>
    </dgm:pt>
    <dgm:pt modelId="{0836DADA-48A0-4333-89D0-7F606E98E392}" type="pres">
      <dgm:prSet presAssocID="{5BE4E71F-05EF-46D3-88D6-09B2E73CE983}" presName="iconBgRect" presStyleLbl="bgShp" presStyleIdx="3" presStyleCnt="4"/>
      <dgm:spPr/>
    </dgm:pt>
    <dgm:pt modelId="{7253C204-EFBE-44E9-88C9-9500C323B34A}" type="pres">
      <dgm:prSet presAssocID="{5BE4E71F-05EF-46D3-88D6-09B2E73CE9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7E5E1BF0-0B04-4C73-AC7B-0512039C7028}" type="pres">
      <dgm:prSet presAssocID="{5BE4E71F-05EF-46D3-88D6-09B2E73CE983}" presName="spaceRect" presStyleCnt="0"/>
      <dgm:spPr/>
    </dgm:pt>
    <dgm:pt modelId="{97387F47-DE6C-4986-8CAA-B57CA24231CA}" type="pres">
      <dgm:prSet presAssocID="{5BE4E71F-05EF-46D3-88D6-09B2E73CE983}" presName="textRect" presStyleLbl="revTx" presStyleIdx="3" presStyleCnt="4">
        <dgm:presLayoutVars>
          <dgm:chMax val="1"/>
          <dgm:chPref val="1"/>
        </dgm:presLayoutVars>
      </dgm:prSet>
      <dgm:spPr/>
    </dgm:pt>
  </dgm:ptLst>
  <dgm:cxnLst>
    <dgm:cxn modelId="{8D780205-B9D3-4219-8E7D-D8A32F3AA795}" srcId="{53710324-E9F1-424F-8D00-7201C83F6B2C}" destId="{7C2E53D7-F0DB-46AD-9D5A-80479E536B03}" srcOrd="0" destOrd="0" parTransId="{E36132F9-5FAA-40C1-AF69-D242A2A5E294}" sibTransId="{6954EFDC-053B-4277-A039-02BE3191E48E}"/>
    <dgm:cxn modelId="{978C8C1A-1F91-433A-A684-DCAE0EC37DE3}" type="presOf" srcId="{6954EFDC-053B-4277-A039-02BE3191E48E}" destId="{87939D90-4999-456B-BEF2-0F5273CEF0C8}" srcOrd="0" destOrd="0" presId="urn:microsoft.com/office/officeart/2018/2/layout/IconCircleList"/>
    <dgm:cxn modelId="{5192EB28-BEF2-4B8D-8B77-7905C52D7563}" srcId="{53710324-E9F1-424F-8D00-7201C83F6B2C}" destId="{5BE4E71F-05EF-46D3-88D6-09B2E73CE983}" srcOrd="3" destOrd="0" parTransId="{702AF9A3-5555-4C86-871F-3F902DC89252}" sibTransId="{4B167E97-1044-41DB-8B88-D97EA476CB74}"/>
    <dgm:cxn modelId="{0F65683A-108C-43F4-904B-B02353C1FDA2}" type="presOf" srcId="{E2719A3E-B57E-4D24-BA49-014A4414ADFF}" destId="{0C815872-335C-4C34-A4F7-D4A6E1EE5994}" srcOrd="0" destOrd="0" presId="urn:microsoft.com/office/officeart/2018/2/layout/IconCircleList"/>
    <dgm:cxn modelId="{CBC29C5F-DF17-4825-ADF2-DCCC9DB9217D}" type="presOf" srcId="{EF639760-030D-437A-BB9E-79E60C870782}" destId="{F5DC22E5-E5F8-434E-B879-4DFF46F8A46A}" srcOrd="0" destOrd="0" presId="urn:microsoft.com/office/officeart/2018/2/layout/IconCircleList"/>
    <dgm:cxn modelId="{DB729E68-DF86-4BD2-B34E-AEC1782DFCDD}" type="presOf" srcId="{7C2E53D7-F0DB-46AD-9D5A-80479E536B03}" destId="{AB7B2BF8-B61E-45CC-A050-F57E9594F15A}" srcOrd="0" destOrd="0" presId="urn:microsoft.com/office/officeart/2018/2/layout/IconCircleList"/>
    <dgm:cxn modelId="{6E6EF97F-4843-42DF-9CA8-5323B1524D96}" type="presOf" srcId="{53710324-E9F1-424F-8D00-7201C83F6B2C}" destId="{396FA637-0B06-448C-9C20-1A0A72699BA9}" srcOrd="0" destOrd="0" presId="urn:microsoft.com/office/officeart/2018/2/layout/IconCircleList"/>
    <dgm:cxn modelId="{66185193-CDC5-4007-BBB5-7ECCA91EE78F}" type="presOf" srcId="{FAC1AB21-53DB-48B3-9117-49CFAA43A742}" destId="{1C081A63-1437-4105-87D0-6FA77016532C}" srcOrd="0" destOrd="0" presId="urn:microsoft.com/office/officeart/2018/2/layout/IconCircleList"/>
    <dgm:cxn modelId="{49E832A5-A6AB-4D99-A531-ABE8CCE68E1A}" type="presOf" srcId="{5BE4E71F-05EF-46D3-88D6-09B2E73CE983}" destId="{97387F47-DE6C-4986-8CAA-B57CA24231CA}" srcOrd="0" destOrd="0" presId="urn:microsoft.com/office/officeart/2018/2/layout/IconCircleList"/>
    <dgm:cxn modelId="{7395DBB3-576F-4C93-9FCC-83D2997975F8}" srcId="{53710324-E9F1-424F-8D00-7201C83F6B2C}" destId="{EF639760-030D-437A-BB9E-79E60C870782}" srcOrd="1" destOrd="0" parTransId="{0F11A8B3-0BC8-499A-9A82-2F71B5FF7C5D}" sibTransId="{F9A73A80-28E8-48BF-89CB-428C52EE2ECA}"/>
    <dgm:cxn modelId="{82C0DAEB-B9BF-4171-8012-3D40849C56B2}" type="presOf" srcId="{F9A73A80-28E8-48BF-89CB-428C52EE2ECA}" destId="{1D2D38DF-EC4D-43B0-A440-04C70749A50D}" srcOrd="0" destOrd="0" presId="urn:microsoft.com/office/officeart/2018/2/layout/IconCircleList"/>
    <dgm:cxn modelId="{50B57DEC-A411-4519-8D4C-229A883A550B}" srcId="{53710324-E9F1-424F-8D00-7201C83F6B2C}" destId="{FAC1AB21-53DB-48B3-9117-49CFAA43A742}" srcOrd="2" destOrd="0" parTransId="{4FB7B808-0DA1-4E05-BFF9-80FEEE7A5FDA}" sibTransId="{E2719A3E-B57E-4D24-BA49-014A4414ADFF}"/>
    <dgm:cxn modelId="{3B104149-F864-4F2B-BFA3-D0F6A17C7492}" type="presParOf" srcId="{396FA637-0B06-448C-9C20-1A0A72699BA9}" destId="{5691ED54-A6C0-465A-8B73-7844E4F6313B}" srcOrd="0" destOrd="0" presId="urn:microsoft.com/office/officeart/2018/2/layout/IconCircleList"/>
    <dgm:cxn modelId="{2415E95E-C94D-4D88-BD98-D9E590D07F64}" type="presParOf" srcId="{5691ED54-A6C0-465A-8B73-7844E4F6313B}" destId="{A3DEED5A-A5CA-4BEB-B980-2DB8CB989449}" srcOrd="0" destOrd="0" presId="urn:microsoft.com/office/officeart/2018/2/layout/IconCircleList"/>
    <dgm:cxn modelId="{323CB84C-4965-4B90-8D6F-0AFAFA572F6C}" type="presParOf" srcId="{A3DEED5A-A5CA-4BEB-B980-2DB8CB989449}" destId="{E2B852EC-9236-4C8D-BB7A-DC788F20F067}" srcOrd="0" destOrd="0" presId="urn:microsoft.com/office/officeart/2018/2/layout/IconCircleList"/>
    <dgm:cxn modelId="{3CE4F6D8-8C8E-4B94-98F8-38567B91420E}" type="presParOf" srcId="{A3DEED5A-A5CA-4BEB-B980-2DB8CB989449}" destId="{E1D00674-AFE5-4A11-B37C-86A353B956DB}" srcOrd="1" destOrd="0" presId="urn:microsoft.com/office/officeart/2018/2/layout/IconCircleList"/>
    <dgm:cxn modelId="{FB933DE2-1B93-4F56-AE35-709A9EFA3F45}" type="presParOf" srcId="{A3DEED5A-A5CA-4BEB-B980-2DB8CB989449}" destId="{E0E77E22-1A1B-455D-AD7C-303F7374932F}" srcOrd="2" destOrd="0" presId="urn:microsoft.com/office/officeart/2018/2/layout/IconCircleList"/>
    <dgm:cxn modelId="{761064A6-0C74-4C56-A5F7-BCE19C8DAD54}" type="presParOf" srcId="{A3DEED5A-A5CA-4BEB-B980-2DB8CB989449}" destId="{AB7B2BF8-B61E-45CC-A050-F57E9594F15A}" srcOrd="3" destOrd="0" presId="urn:microsoft.com/office/officeart/2018/2/layout/IconCircleList"/>
    <dgm:cxn modelId="{782694AF-132C-4258-A0C7-599D4A770B0D}" type="presParOf" srcId="{5691ED54-A6C0-465A-8B73-7844E4F6313B}" destId="{87939D90-4999-456B-BEF2-0F5273CEF0C8}" srcOrd="1" destOrd="0" presId="urn:microsoft.com/office/officeart/2018/2/layout/IconCircleList"/>
    <dgm:cxn modelId="{84FCFC88-E593-408E-BFED-271DEDF00615}" type="presParOf" srcId="{5691ED54-A6C0-465A-8B73-7844E4F6313B}" destId="{EF1809C0-FAD3-477A-822B-27711CBAA390}" srcOrd="2" destOrd="0" presId="urn:microsoft.com/office/officeart/2018/2/layout/IconCircleList"/>
    <dgm:cxn modelId="{C26C2274-3D43-4835-8062-EA6B4B0ACA94}" type="presParOf" srcId="{EF1809C0-FAD3-477A-822B-27711CBAA390}" destId="{D4841081-E197-4A43-B0BE-0D184710A1C3}" srcOrd="0" destOrd="0" presId="urn:microsoft.com/office/officeart/2018/2/layout/IconCircleList"/>
    <dgm:cxn modelId="{18A23985-F8DD-4648-A8DB-B082EB496799}" type="presParOf" srcId="{EF1809C0-FAD3-477A-822B-27711CBAA390}" destId="{CACB8A3F-6A21-4E22-86C5-4CBBF36FFA73}" srcOrd="1" destOrd="0" presId="urn:microsoft.com/office/officeart/2018/2/layout/IconCircleList"/>
    <dgm:cxn modelId="{9D3E9F70-40BE-4488-9978-EBB1970238AE}" type="presParOf" srcId="{EF1809C0-FAD3-477A-822B-27711CBAA390}" destId="{C909097F-4D65-4CBD-878E-B658ED6FDC79}" srcOrd="2" destOrd="0" presId="urn:microsoft.com/office/officeart/2018/2/layout/IconCircleList"/>
    <dgm:cxn modelId="{BD740AFD-F52C-465C-AAD9-C2A6709E48A7}" type="presParOf" srcId="{EF1809C0-FAD3-477A-822B-27711CBAA390}" destId="{F5DC22E5-E5F8-434E-B879-4DFF46F8A46A}" srcOrd="3" destOrd="0" presId="urn:microsoft.com/office/officeart/2018/2/layout/IconCircleList"/>
    <dgm:cxn modelId="{7DE5023C-1AFA-41D3-B449-C3BEE015C59F}" type="presParOf" srcId="{5691ED54-A6C0-465A-8B73-7844E4F6313B}" destId="{1D2D38DF-EC4D-43B0-A440-04C70749A50D}" srcOrd="3" destOrd="0" presId="urn:microsoft.com/office/officeart/2018/2/layout/IconCircleList"/>
    <dgm:cxn modelId="{51991A80-E7FF-4C6E-A0A1-E36AF66F7B44}" type="presParOf" srcId="{5691ED54-A6C0-465A-8B73-7844E4F6313B}" destId="{93698C93-26C9-45A0-98D6-3C3A128462A6}" srcOrd="4" destOrd="0" presId="urn:microsoft.com/office/officeart/2018/2/layout/IconCircleList"/>
    <dgm:cxn modelId="{AB031B7F-C47D-496D-A192-572909E1D4C8}" type="presParOf" srcId="{93698C93-26C9-45A0-98D6-3C3A128462A6}" destId="{833DC975-0257-4EA5-A5E6-6237D50B4737}" srcOrd="0" destOrd="0" presId="urn:microsoft.com/office/officeart/2018/2/layout/IconCircleList"/>
    <dgm:cxn modelId="{813D022C-4DEA-4C9A-96B9-058769C90793}" type="presParOf" srcId="{93698C93-26C9-45A0-98D6-3C3A128462A6}" destId="{EE67B4ED-A32A-487A-8CA2-B6E28CF6EAE3}" srcOrd="1" destOrd="0" presId="urn:microsoft.com/office/officeart/2018/2/layout/IconCircleList"/>
    <dgm:cxn modelId="{1A21EAB6-8345-40A1-A267-7313B082D887}" type="presParOf" srcId="{93698C93-26C9-45A0-98D6-3C3A128462A6}" destId="{19D2DAAD-E29D-4D76-94BE-1338D20DB216}" srcOrd="2" destOrd="0" presId="urn:microsoft.com/office/officeart/2018/2/layout/IconCircleList"/>
    <dgm:cxn modelId="{892F4AC5-C595-4B44-A9FA-6863B1A15DA0}" type="presParOf" srcId="{93698C93-26C9-45A0-98D6-3C3A128462A6}" destId="{1C081A63-1437-4105-87D0-6FA77016532C}" srcOrd="3" destOrd="0" presId="urn:microsoft.com/office/officeart/2018/2/layout/IconCircleList"/>
    <dgm:cxn modelId="{7B719066-63AD-4618-A75E-536D90F0095E}" type="presParOf" srcId="{5691ED54-A6C0-465A-8B73-7844E4F6313B}" destId="{0C815872-335C-4C34-A4F7-D4A6E1EE5994}" srcOrd="5" destOrd="0" presId="urn:microsoft.com/office/officeart/2018/2/layout/IconCircleList"/>
    <dgm:cxn modelId="{63E64FC0-3416-4A69-9E75-ECF140904A32}" type="presParOf" srcId="{5691ED54-A6C0-465A-8B73-7844E4F6313B}" destId="{165B6DF9-7D20-4833-977F-8AF5EEE1ABA9}" srcOrd="6" destOrd="0" presId="urn:microsoft.com/office/officeart/2018/2/layout/IconCircleList"/>
    <dgm:cxn modelId="{AFDF4B71-7FC7-4290-9E0F-9F0025C418C6}" type="presParOf" srcId="{165B6DF9-7D20-4833-977F-8AF5EEE1ABA9}" destId="{0836DADA-48A0-4333-89D0-7F606E98E392}" srcOrd="0" destOrd="0" presId="urn:microsoft.com/office/officeart/2018/2/layout/IconCircleList"/>
    <dgm:cxn modelId="{43796D7E-401F-467C-8A46-BDAE43C9CDD5}" type="presParOf" srcId="{165B6DF9-7D20-4833-977F-8AF5EEE1ABA9}" destId="{7253C204-EFBE-44E9-88C9-9500C323B34A}" srcOrd="1" destOrd="0" presId="urn:microsoft.com/office/officeart/2018/2/layout/IconCircleList"/>
    <dgm:cxn modelId="{8EB6332C-D010-41AA-A346-2DDC730C1275}" type="presParOf" srcId="{165B6DF9-7D20-4833-977F-8AF5EEE1ABA9}" destId="{7E5E1BF0-0B04-4C73-AC7B-0512039C7028}" srcOrd="2" destOrd="0" presId="urn:microsoft.com/office/officeart/2018/2/layout/IconCircleList"/>
    <dgm:cxn modelId="{41F5BDCC-B1AA-49D2-B88D-13A22E7D9C65}" type="presParOf" srcId="{165B6DF9-7D20-4833-977F-8AF5EEE1ABA9}" destId="{97387F47-DE6C-4986-8CAA-B57CA24231C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F1AEBE-8507-4BF6-8A99-35552F6C6B2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C67401E-D6E4-4A46-ABD5-234E70C374EB}">
      <dgm:prSet/>
      <dgm:spPr/>
      <dgm:t>
        <a:bodyPr/>
        <a:lstStyle/>
        <a:p>
          <a:pPr>
            <a:lnSpc>
              <a:spcPct val="100000"/>
            </a:lnSpc>
            <a:defRPr cap="all"/>
          </a:pPr>
          <a:r>
            <a:rPr lang="en-US" b="1">
              <a:solidFill>
                <a:schemeClr val="tx1"/>
              </a:solidFill>
            </a:rPr>
            <a:t>GDPR compliant</a:t>
          </a:r>
          <a:r>
            <a:rPr lang="en-US">
              <a:solidFill>
                <a:schemeClr val="tx1"/>
              </a:solidFill>
            </a:rPr>
            <a:t> </a:t>
          </a:r>
          <a:br>
            <a:rPr lang="en-US">
              <a:solidFill>
                <a:schemeClr val="tx1"/>
              </a:solidFill>
            </a:rPr>
          </a:br>
          <a:r>
            <a:rPr lang="en-US" cap="none">
              <a:solidFill>
                <a:schemeClr val="tx1"/>
              </a:solidFill>
            </a:rPr>
            <a:t>With built–in compliance constructs to support user’s data subject rights (DSR)</a:t>
          </a:r>
          <a:endParaRPr lang="en-US" cap="none"/>
        </a:p>
      </dgm:t>
    </dgm:pt>
    <dgm:pt modelId="{58EA6177-636D-4C5B-89F2-EA699856AF3D}" type="parTrans" cxnId="{2A34D8D6-FB45-4DB1-80A0-1F1B9CB9BC8F}">
      <dgm:prSet/>
      <dgm:spPr/>
      <dgm:t>
        <a:bodyPr/>
        <a:lstStyle/>
        <a:p>
          <a:endParaRPr lang="en-US"/>
        </a:p>
      </dgm:t>
    </dgm:pt>
    <dgm:pt modelId="{780D4441-A4E3-44CA-96EF-32F8F637DA5D}" type="sibTrans" cxnId="{2A34D8D6-FB45-4DB1-80A0-1F1B9CB9BC8F}">
      <dgm:prSet/>
      <dgm:spPr/>
      <dgm:t>
        <a:bodyPr/>
        <a:lstStyle/>
        <a:p>
          <a:endParaRPr lang="en-US"/>
        </a:p>
      </dgm:t>
    </dgm:pt>
    <dgm:pt modelId="{98995FC7-1579-4F7A-8DEB-AE192A6CA10D}">
      <dgm:prSet/>
      <dgm:spPr/>
      <dgm:t>
        <a:bodyPr/>
        <a:lstStyle/>
        <a:p>
          <a:pPr>
            <a:lnSpc>
              <a:spcPct val="100000"/>
            </a:lnSpc>
            <a:defRPr cap="all"/>
          </a:pPr>
          <a:r>
            <a:rPr lang="en-US" b="1">
              <a:solidFill>
                <a:schemeClr val="tx1"/>
              </a:solidFill>
            </a:rPr>
            <a:t>ISO 27001 and 27018 certified </a:t>
          </a:r>
          <a:br>
            <a:rPr lang="en-US" b="1" cap="none">
              <a:solidFill>
                <a:schemeClr val="tx1"/>
              </a:solidFill>
            </a:rPr>
          </a:br>
          <a:r>
            <a:rPr lang="en-US" cap="none">
              <a:solidFill>
                <a:schemeClr val="tx1"/>
              </a:solidFill>
            </a:rPr>
            <a:t>By aligning to globally recognized information security best practices</a:t>
          </a:r>
          <a:endParaRPr lang="en-US" cap="none"/>
        </a:p>
      </dgm:t>
    </dgm:pt>
    <dgm:pt modelId="{90BA7829-AF00-4A9B-AE39-74796567A977}" type="parTrans" cxnId="{B1054161-8044-4B56-9FC1-3233B15AC45D}">
      <dgm:prSet/>
      <dgm:spPr/>
      <dgm:t>
        <a:bodyPr/>
        <a:lstStyle/>
        <a:p>
          <a:endParaRPr lang="en-US"/>
        </a:p>
      </dgm:t>
    </dgm:pt>
    <dgm:pt modelId="{1AF9657B-0380-40E7-A5C2-E39E13AD1EE8}" type="sibTrans" cxnId="{B1054161-8044-4B56-9FC1-3233B15AC45D}">
      <dgm:prSet/>
      <dgm:spPr/>
      <dgm:t>
        <a:bodyPr/>
        <a:lstStyle/>
        <a:p>
          <a:endParaRPr lang="en-US"/>
        </a:p>
      </dgm:t>
    </dgm:pt>
    <dgm:pt modelId="{C1E9B784-7691-48EB-B5DA-6E1E5B995FB5}">
      <dgm:prSet/>
      <dgm:spPr/>
      <dgm:t>
        <a:bodyPr/>
        <a:lstStyle/>
        <a:p>
          <a:pPr>
            <a:lnSpc>
              <a:spcPct val="100000"/>
            </a:lnSpc>
            <a:defRPr cap="all"/>
          </a:pPr>
          <a:r>
            <a:rPr lang="en-US" b="1">
              <a:solidFill>
                <a:schemeClr val="tx1"/>
              </a:solidFill>
            </a:rPr>
            <a:t>HIPAA compliant </a:t>
          </a:r>
          <a:br>
            <a:rPr lang="en-US" b="1">
              <a:solidFill>
                <a:schemeClr val="tx1"/>
              </a:solidFill>
            </a:rPr>
          </a:br>
          <a:r>
            <a:rPr lang="en-US" cap="none">
              <a:solidFill>
                <a:schemeClr val="tx1"/>
              </a:solidFill>
            </a:rPr>
            <a:t>With comprehensive safeguards to protect personal health information at rest and in transit</a:t>
          </a:r>
          <a:endParaRPr lang="en-US" cap="none"/>
        </a:p>
      </dgm:t>
    </dgm:pt>
    <dgm:pt modelId="{B1B248AF-3507-4B71-BAD5-6CED6A5DB5FD}" type="parTrans" cxnId="{54BBC7E9-047F-4022-A9BC-2AFEEFB49526}">
      <dgm:prSet/>
      <dgm:spPr/>
      <dgm:t>
        <a:bodyPr/>
        <a:lstStyle/>
        <a:p>
          <a:endParaRPr lang="en-US"/>
        </a:p>
      </dgm:t>
    </dgm:pt>
    <dgm:pt modelId="{D68984BD-720B-4C70-B292-E40A30E0510C}" type="sibTrans" cxnId="{54BBC7E9-047F-4022-A9BC-2AFEEFB49526}">
      <dgm:prSet/>
      <dgm:spPr/>
      <dgm:t>
        <a:bodyPr/>
        <a:lstStyle/>
        <a:p>
          <a:endParaRPr lang="en-US"/>
        </a:p>
      </dgm:t>
    </dgm:pt>
    <dgm:pt modelId="{9F182758-4540-4ED8-8316-C03BD66AF1DA}">
      <dgm:prSet/>
      <dgm:spPr/>
      <dgm:t>
        <a:bodyPr/>
        <a:lstStyle/>
        <a:p>
          <a:pPr>
            <a:lnSpc>
              <a:spcPct val="100000"/>
            </a:lnSpc>
            <a:defRPr cap="all"/>
          </a:pPr>
          <a:r>
            <a:rPr lang="en-US" b="1">
              <a:solidFill>
                <a:schemeClr val="tx1"/>
              </a:solidFill>
            </a:rPr>
            <a:t>CSA STAR Gold certified </a:t>
          </a:r>
          <a:br>
            <a:rPr lang="en-US" b="1">
              <a:solidFill>
                <a:schemeClr val="tx1"/>
              </a:solidFill>
            </a:rPr>
          </a:br>
          <a:r>
            <a:rPr lang="en-US" cap="none">
              <a:solidFill>
                <a:schemeClr val="tx1"/>
              </a:solidFill>
            </a:rPr>
            <a:t>By demonstrating exceptional cloud security management capabilities</a:t>
          </a:r>
          <a:endParaRPr lang="en-US" cap="none"/>
        </a:p>
      </dgm:t>
    </dgm:pt>
    <dgm:pt modelId="{D29D090D-C6D4-4FFC-8671-4FD89E0AB4C9}" type="parTrans" cxnId="{C7EB6A13-BBC6-4222-BB29-EB0CA2D7967F}">
      <dgm:prSet/>
      <dgm:spPr/>
      <dgm:t>
        <a:bodyPr/>
        <a:lstStyle/>
        <a:p>
          <a:endParaRPr lang="en-US"/>
        </a:p>
      </dgm:t>
    </dgm:pt>
    <dgm:pt modelId="{1962FFBC-5BF0-43B6-A413-F30650F7E78F}" type="sibTrans" cxnId="{C7EB6A13-BBC6-4222-BB29-EB0CA2D7967F}">
      <dgm:prSet/>
      <dgm:spPr/>
      <dgm:t>
        <a:bodyPr/>
        <a:lstStyle/>
        <a:p>
          <a:endParaRPr lang="en-US"/>
        </a:p>
      </dgm:t>
    </dgm:pt>
    <dgm:pt modelId="{FDEB42E8-7096-4689-85C2-4391F58FB939}" type="pres">
      <dgm:prSet presAssocID="{C5F1AEBE-8507-4BF6-8A99-35552F6C6B2C}" presName="root" presStyleCnt="0">
        <dgm:presLayoutVars>
          <dgm:dir/>
          <dgm:resizeHandles val="exact"/>
        </dgm:presLayoutVars>
      </dgm:prSet>
      <dgm:spPr/>
    </dgm:pt>
    <dgm:pt modelId="{93F165D8-D99A-4E20-96E1-8CB82200D19F}" type="pres">
      <dgm:prSet presAssocID="{EC67401E-D6E4-4A46-ABD5-234E70C374EB}" presName="compNode" presStyleCnt="0"/>
      <dgm:spPr/>
    </dgm:pt>
    <dgm:pt modelId="{5E1FD1F5-81FF-4C85-9AE6-402BEB6B897F}" type="pres">
      <dgm:prSet presAssocID="{EC67401E-D6E4-4A46-ABD5-234E70C374EB}" presName="iconBgRect" presStyleLbl="bgShp" presStyleIdx="0" presStyleCnt="4"/>
      <dgm:spPr>
        <a:blipFill rotWithShape="0">
          <a:blip xmlns:r="http://schemas.openxmlformats.org/officeDocument/2006/relationships" r:embed="rId1"/>
          <a:srcRect/>
          <a:stretch>
            <a:fillRect/>
          </a:stretch>
        </a:blipFill>
        <a:ln cmpd="sng">
          <a:solidFill>
            <a:srgbClr val="577986"/>
          </a:solidFill>
        </a:ln>
      </dgm:spPr>
    </dgm:pt>
    <dgm:pt modelId="{B74B11EA-37CE-43AE-B722-D5B8F7A0135B}" type="pres">
      <dgm:prSet presAssocID="{EC67401E-D6E4-4A46-ABD5-234E70C374EB}" presName="iconRect" presStyleLbl="node1" presStyleIdx="0" presStyleCnt="4"/>
      <dgm:spPr>
        <a:blipFill rotWithShape="1">
          <a:blip xmlns:r="http://schemas.openxmlformats.org/officeDocument/2006/relationships" r:embed="rId1">
            <a:alphaModFix amt="0"/>
          </a:blip>
          <a:srcRect/>
          <a:stretch>
            <a:fillRect/>
          </a:stretch>
        </a:blipFill>
        <a:ln>
          <a:noFill/>
        </a:ln>
      </dgm:spPr>
      <dgm:extLst>
        <a:ext uri="{E40237B7-FDA0-4F09-8148-C483321AD2D9}">
          <dgm14:cNvPr xmlns:dgm14="http://schemas.microsoft.com/office/drawing/2010/diagram" id="0" name="" descr="Chat Bubble"/>
        </a:ext>
      </dgm:extLst>
    </dgm:pt>
    <dgm:pt modelId="{0569EF60-43F2-4409-BAD5-2E1D3E3B3A49}" type="pres">
      <dgm:prSet presAssocID="{EC67401E-D6E4-4A46-ABD5-234E70C374EB}" presName="spaceRect" presStyleCnt="0"/>
      <dgm:spPr/>
    </dgm:pt>
    <dgm:pt modelId="{DC56C9A9-BDFB-4568-AEAD-E543B0B1C24B}" type="pres">
      <dgm:prSet presAssocID="{EC67401E-D6E4-4A46-ABD5-234E70C374EB}" presName="textRect" presStyleLbl="revTx" presStyleIdx="0" presStyleCnt="4">
        <dgm:presLayoutVars>
          <dgm:chMax val="1"/>
          <dgm:chPref val="1"/>
        </dgm:presLayoutVars>
      </dgm:prSet>
      <dgm:spPr/>
    </dgm:pt>
    <dgm:pt modelId="{E9618569-A54C-4E24-AA48-9845B1376D3F}" type="pres">
      <dgm:prSet presAssocID="{780D4441-A4E3-44CA-96EF-32F8F637DA5D}" presName="sibTrans" presStyleCnt="0"/>
      <dgm:spPr/>
    </dgm:pt>
    <dgm:pt modelId="{02D9F567-9448-4C0B-8509-CF4881D849E3}" type="pres">
      <dgm:prSet presAssocID="{98995FC7-1579-4F7A-8DEB-AE192A6CA10D}" presName="compNode" presStyleCnt="0"/>
      <dgm:spPr/>
    </dgm:pt>
    <dgm:pt modelId="{EE734841-205C-4566-9BB2-C0134A970EF9}" type="pres">
      <dgm:prSet presAssocID="{98995FC7-1579-4F7A-8DEB-AE192A6CA10D}" presName="iconBgRect" presStyleLbl="bgShp" presStyleIdx="1" presStyleCnt="4"/>
      <dgm:spPr>
        <a:blipFill rotWithShape="0">
          <a:blip xmlns:r="http://schemas.openxmlformats.org/officeDocument/2006/relationships" r:embed="rId2"/>
          <a:srcRect/>
          <a:stretch>
            <a:fillRect/>
          </a:stretch>
        </a:blipFill>
        <a:ln>
          <a:solidFill>
            <a:srgbClr val="577986"/>
          </a:solidFill>
        </a:ln>
      </dgm:spPr>
    </dgm:pt>
    <dgm:pt modelId="{312E02DE-13E1-4F94-9CDD-389E80E8EF98}" type="pres">
      <dgm:prSet presAssocID="{98995FC7-1579-4F7A-8DEB-AE192A6CA10D}" presName="iconRect" presStyleLbl="node1" presStyleIdx="1" presStyleCnt="4"/>
      <dgm:spPr>
        <a:blipFill rotWithShape="1">
          <a:blip xmlns:r="http://schemas.openxmlformats.org/officeDocument/2006/relationships" r:embed="rId2">
            <a:alphaModFix amt="0"/>
          </a:blip>
          <a:srcRect/>
          <a:stretch>
            <a:fillRect/>
          </a:stretch>
        </a:blipFill>
        <a:ln>
          <a:noFill/>
        </a:ln>
      </dgm:spPr>
      <dgm:extLst>
        <a:ext uri="{E40237B7-FDA0-4F09-8148-C483321AD2D9}">
          <dgm14:cNvPr xmlns:dgm14="http://schemas.microsoft.com/office/drawing/2010/diagram" id="0" name="" descr="Chat"/>
        </a:ext>
      </dgm:extLst>
    </dgm:pt>
    <dgm:pt modelId="{22C1A60F-B0CB-40D2-8CFA-7B69E562E6B8}" type="pres">
      <dgm:prSet presAssocID="{98995FC7-1579-4F7A-8DEB-AE192A6CA10D}" presName="spaceRect" presStyleCnt="0"/>
      <dgm:spPr/>
    </dgm:pt>
    <dgm:pt modelId="{F95A46C7-0EF9-43AD-B64F-C0379152A989}" type="pres">
      <dgm:prSet presAssocID="{98995FC7-1579-4F7A-8DEB-AE192A6CA10D}" presName="textRect" presStyleLbl="revTx" presStyleIdx="1" presStyleCnt="4">
        <dgm:presLayoutVars>
          <dgm:chMax val="1"/>
          <dgm:chPref val="1"/>
        </dgm:presLayoutVars>
      </dgm:prSet>
      <dgm:spPr/>
    </dgm:pt>
    <dgm:pt modelId="{0852A771-26A3-4EDC-9E04-E6C7727E30C5}" type="pres">
      <dgm:prSet presAssocID="{1AF9657B-0380-40E7-A5C2-E39E13AD1EE8}" presName="sibTrans" presStyleCnt="0"/>
      <dgm:spPr/>
    </dgm:pt>
    <dgm:pt modelId="{6820F571-B6AE-4740-B0D8-45ABF455459C}" type="pres">
      <dgm:prSet presAssocID="{C1E9B784-7691-48EB-B5DA-6E1E5B995FB5}" presName="compNode" presStyleCnt="0"/>
      <dgm:spPr/>
    </dgm:pt>
    <dgm:pt modelId="{0591A1A2-D94B-4C9A-A0CB-FF187EB362AA}" type="pres">
      <dgm:prSet presAssocID="{C1E9B784-7691-48EB-B5DA-6E1E5B995FB5}" presName="iconBgRect" presStyleLbl="bgShp" presStyleIdx="2" presStyleCnt="4"/>
      <dgm:spPr>
        <a:blipFill rotWithShape="0">
          <a:blip xmlns:r="http://schemas.openxmlformats.org/officeDocument/2006/relationships" r:embed="rId3"/>
          <a:srcRect/>
          <a:stretch>
            <a:fillRect/>
          </a:stretch>
        </a:blipFill>
        <a:ln>
          <a:solidFill>
            <a:srgbClr val="577986"/>
          </a:solidFill>
        </a:ln>
      </dgm:spPr>
    </dgm:pt>
    <dgm:pt modelId="{0E549302-94DE-44B3-A8F6-7FACAC5705BB}" type="pres">
      <dgm:prSet presAssocID="{C1E9B784-7691-48EB-B5DA-6E1E5B995FB5}" presName="iconRect" presStyleLbl="node1" presStyleIdx="2" presStyleCnt="4"/>
      <dgm:spPr>
        <a:blipFill rotWithShape="1">
          <a:blip xmlns:r="http://schemas.openxmlformats.org/officeDocument/2006/relationships" r:embed="rId3">
            <a:alphaModFix amt="0"/>
          </a:blip>
          <a:srcRect/>
          <a:stretch>
            <a:fillRect/>
          </a:stretch>
        </a:blipFill>
        <a:ln>
          <a:noFill/>
        </a:ln>
      </dgm:spPr>
      <dgm:extLst>
        <a:ext uri="{E40237B7-FDA0-4F09-8148-C483321AD2D9}">
          <dgm14:cNvPr xmlns:dgm14="http://schemas.microsoft.com/office/drawing/2010/diagram" id="0" name="" descr="Music"/>
        </a:ext>
      </dgm:extLst>
    </dgm:pt>
    <dgm:pt modelId="{34687A34-4CE0-4A7A-9050-18A791EF6CDE}" type="pres">
      <dgm:prSet presAssocID="{C1E9B784-7691-48EB-B5DA-6E1E5B995FB5}" presName="spaceRect" presStyleCnt="0"/>
      <dgm:spPr/>
    </dgm:pt>
    <dgm:pt modelId="{044D8212-717F-40CF-86ED-7277755D9CC5}" type="pres">
      <dgm:prSet presAssocID="{C1E9B784-7691-48EB-B5DA-6E1E5B995FB5}" presName="textRect" presStyleLbl="revTx" presStyleIdx="2" presStyleCnt="4">
        <dgm:presLayoutVars>
          <dgm:chMax val="1"/>
          <dgm:chPref val="1"/>
        </dgm:presLayoutVars>
      </dgm:prSet>
      <dgm:spPr/>
    </dgm:pt>
    <dgm:pt modelId="{F3C8E800-3B28-41AD-9B74-CD9C82D8A2A8}" type="pres">
      <dgm:prSet presAssocID="{D68984BD-720B-4C70-B292-E40A30E0510C}" presName="sibTrans" presStyleCnt="0"/>
      <dgm:spPr/>
    </dgm:pt>
    <dgm:pt modelId="{A6747B6E-A230-4C9C-969E-D7887AF2BE9B}" type="pres">
      <dgm:prSet presAssocID="{9F182758-4540-4ED8-8316-C03BD66AF1DA}" presName="compNode" presStyleCnt="0"/>
      <dgm:spPr/>
    </dgm:pt>
    <dgm:pt modelId="{9CBD1369-2104-420E-B9A2-2B53787A946D}" type="pres">
      <dgm:prSet presAssocID="{9F182758-4540-4ED8-8316-C03BD66AF1DA}" presName="iconBgRect" presStyleLbl="bgShp" presStyleIdx="3" presStyleCnt="4"/>
      <dgm:spPr>
        <a:blipFill rotWithShape="0">
          <a:blip xmlns:r="http://schemas.openxmlformats.org/officeDocument/2006/relationships" r:embed="rId4"/>
          <a:srcRect/>
          <a:stretch>
            <a:fillRect/>
          </a:stretch>
        </a:blipFill>
      </dgm:spPr>
    </dgm:pt>
    <dgm:pt modelId="{35631D22-1723-476A-AA62-5D41133A9B52}" type="pres">
      <dgm:prSet presAssocID="{9F182758-4540-4ED8-8316-C03BD66AF1DA}" presName="iconRect" presStyleLbl="node1" presStyleIdx="3" presStyleCnt="4"/>
      <dgm:spPr>
        <a:blipFill>
          <a:blip xmlns:r="http://schemas.openxmlformats.org/officeDocument/2006/relationships" r:embed="rId5">
            <a:alphaModFix amt="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ecturer"/>
        </a:ext>
      </dgm:extLst>
    </dgm:pt>
    <dgm:pt modelId="{8F16E542-344E-4454-A625-9E4BC23CD920}" type="pres">
      <dgm:prSet presAssocID="{9F182758-4540-4ED8-8316-C03BD66AF1DA}" presName="spaceRect" presStyleCnt="0"/>
      <dgm:spPr/>
    </dgm:pt>
    <dgm:pt modelId="{0E7C335F-BBEC-479A-A56F-C792498787F8}" type="pres">
      <dgm:prSet presAssocID="{9F182758-4540-4ED8-8316-C03BD66AF1DA}" presName="textRect" presStyleLbl="revTx" presStyleIdx="3" presStyleCnt="4">
        <dgm:presLayoutVars>
          <dgm:chMax val="1"/>
          <dgm:chPref val="1"/>
        </dgm:presLayoutVars>
      </dgm:prSet>
      <dgm:spPr/>
    </dgm:pt>
  </dgm:ptLst>
  <dgm:cxnLst>
    <dgm:cxn modelId="{C7EB6A13-BBC6-4222-BB29-EB0CA2D7967F}" srcId="{C5F1AEBE-8507-4BF6-8A99-35552F6C6B2C}" destId="{9F182758-4540-4ED8-8316-C03BD66AF1DA}" srcOrd="3" destOrd="0" parTransId="{D29D090D-C6D4-4FFC-8671-4FD89E0AB4C9}" sibTransId="{1962FFBC-5BF0-43B6-A413-F30650F7E78F}"/>
    <dgm:cxn modelId="{976EDD29-1AA6-4BD0-BB14-8AB89C9700BF}" type="presOf" srcId="{98995FC7-1579-4F7A-8DEB-AE192A6CA10D}" destId="{F95A46C7-0EF9-43AD-B64F-C0379152A989}" srcOrd="0" destOrd="0" presId="urn:microsoft.com/office/officeart/2018/5/layout/IconCircleLabelList"/>
    <dgm:cxn modelId="{B1054161-8044-4B56-9FC1-3233B15AC45D}" srcId="{C5F1AEBE-8507-4BF6-8A99-35552F6C6B2C}" destId="{98995FC7-1579-4F7A-8DEB-AE192A6CA10D}" srcOrd="1" destOrd="0" parTransId="{90BA7829-AF00-4A9B-AE39-74796567A977}" sibTransId="{1AF9657B-0380-40E7-A5C2-E39E13AD1EE8}"/>
    <dgm:cxn modelId="{2A950B4C-B546-4379-87C9-39B46EFB8C53}" type="presOf" srcId="{C1E9B784-7691-48EB-B5DA-6E1E5B995FB5}" destId="{044D8212-717F-40CF-86ED-7277755D9CC5}" srcOrd="0" destOrd="0" presId="urn:microsoft.com/office/officeart/2018/5/layout/IconCircleLabelList"/>
    <dgm:cxn modelId="{495A5A8B-5358-4E94-8855-6ADCB376E87B}" type="presOf" srcId="{C5F1AEBE-8507-4BF6-8A99-35552F6C6B2C}" destId="{FDEB42E8-7096-4689-85C2-4391F58FB939}" srcOrd="0" destOrd="0" presId="urn:microsoft.com/office/officeart/2018/5/layout/IconCircleLabelList"/>
    <dgm:cxn modelId="{8E3076A7-5FC4-499C-B0F0-05D8CCCD3C68}" type="presOf" srcId="{EC67401E-D6E4-4A46-ABD5-234E70C374EB}" destId="{DC56C9A9-BDFB-4568-AEAD-E543B0B1C24B}" srcOrd="0" destOrd="0" presId="urn:microsoft.com/office/officeart/2018/5/layout/IconCircleLabelList"/>
    <dgm:cxn modelId="{D4C0B9D6-A5B0-4486-969F-F023D5CE1342}" type="presOf" srcId="{9F182758-4540-4ED8-8316-C03BD66AF1DA}" destId="{0E7C335F-BBEC-479A-A56F-C792498787F8}" srcOrd="0" destOrd="0" presId="urn:microsoft.com/office/officeart/2018/5/layout/IconCircleLabelList"/>
    <dgm:cxn modelId="{2A34D8D6-FB45-4DB1-80A0-1F1B9CB9BC8F}" srcId="{C5F1AEBE-8507-4BF6-8A99-35552F6C6B2C}" destId="{EC67401E-D6E4-4A46-ABD5-234E70C374EB}" srcOrd="0" destOrd="0" parTransId="{58EA6177-636D-4C5B-89F2-EA699856AF3D}" sibTransId="{780D4441-A4E3-44CA-96EF-32F8F637DA5D}"/>
    <dgm:cxn modelId="{54BBC7E9-047F-4022-A9BC-2AFEEFB49526}" srcId="{C5F1AEBE-8507-4BF6-8A99-35552F6C6B2C}" destId="{C1E9B784-7691-48EB-B5DA-6E1E5B995FB5}" srcOrd="2" destOrd="0" parTransId="{B1B248AF-3507-4B71-BAD5-6CED6A5DB5FD}" sibTransId="{D68984BD-720B-4C70-B292-E40A30E0510C}"/>
    <dgm:cxn modelId="{EB437581-8942-46BD-BBF2-FA1DEE96AE68}" type="presParOf" srcId="{FDEB42E8-7096-4689-85C2-4391F58FB939}" destId="{93F165D8-D99A-4E20-96E1-8CB82200D19F}" srcOrd="0" destOrd="0" presId="urn:microsoft.com/office/officeart/2018/5/layout/IconCircleLabelList"/>
    <dgm:cxn modelId="{AB5B1CFE-9869-4986-8572-396DFA34D25A}" type="presParOf" srcId="{93F165D8-D99A-4E20-96E1-8CB82200D19F}" destId="{5E1FD1F5-81FF-4C85-9AE6-402BEB6B897F}" srcOrd="0" destOrd="0" presId="urn:microsoft.com/office/officeart/2018/5/layout/IconCircleLabelList"/>
    <dgm:cxn modelId="{EFBC317C-AAB1-492F-A886-A711BF106D5A}" type="presParOf" srcId="{93F165D8-D99A-4E20-96E1-8CB82200D19F}" destId="{B74B11EA-37CE-43AE-B722-D5B8F7A0135B}" srcOrd="1" destOrd="0" presId="urn:microsoft.com/office/officeart/2018/5/layout/IconCircleLabelList"/>
    <dgm:cxn modelId="{168FC8DA-E984-42AA-920B-8594297C7997}" type="presParOf" srcId="{93F165D8-D99A-4E20-96E1-8CB82200D19F}" destId="{0569EF60-43F2-4409-BAD5-2E1D3E3B3A49}" srcOrd="2" destOrd="0" presId="urn:microsoft.com/office/officeart/2018/5/layout/IconCircleLabelList"/>
    <dgm:cxn modelId="{0322BEA5-9D5A-4ED1-AB97-C4AED4F4EE85}" type="presParOf" srcId="{93F165D8-D99A-4E20-96E1-8CB82200D19F}" destId="{DC56C9A9-BDFB-4568-AEAD-E543B0B1C24B}" srcOrd="3" destOrd="0" presId="urn:microsoft.com/office/officeart/2018/5/layout/IconCircleLabelList"/>
    <dgm:cxn modelId="{60E767DC-4107-4FA3-87D1-5F160409F484}" type="presParOf" srcId="{FDEB42E8-7096-4689-85C2-4391F58FB939}" destId="{E9618569-A54C-4E24-AA48-9845B1376D3F}" srcOrd="1" destOrd="0" presId="urn:microsoft.com/office/officeart/2018/5/layout/IconCircleLabelList"/>
    <dgm:cxn modelId="{605B3099-7A8F-4BC9-AFA1-9F50EA0ECDB4}" type="presParOf" srcId="{FDEB42E8-7096-4689-85C2-4391F58FB939}" destId="{02D9F567-9448-4C0B-8509-CF4881D849E3}" srcOrd="2" destOrd="0" presId="urn:microsoft.com/office/officeart/2018/5/layout/IconCircleLabelList"/>
    <dgm:cxn modelId="{DE1911F7-9A55-4AF0-8F09-F2EA6D9C60D3}" type="presParOf" srcId="{02D9F567-9448-4C0B-8509-CF4881D849E3}" destId="{EE734841-205C-4566-9BB2-C0134A970EF9}" srcOrd="0" destOrd="0" presId="urn:microsoft.com/office/officeart/2018/5/layout/IconCircleLabelList"/>
    <dgm:cxn modelId="{375F095A-28F6-477E-9307-F682F6D9D6B7}" type="presParOf" srcId="{02D9F567-9448-4C0B-8509-CF4881D849E3}" destId="{312E02DE-13E1-4F94-9CDD-389E80E8EF98}" srcOrd="1" destOrd="0" presId="urn:microsoft.com/office/officeart/2018/5/layout/IconCircleLabelList"/>
    <dgm:cxn modelId="{42F394D7-D15E-4509-A7E4-CFBB8D27882B}" type="presParOf" srcId="{02D9F567-9448-4C0B-8509-CF4881D849E3}" destId="{22C1A60F-B0CB-40D2-8CFA-7B69E562E6B8}" srcOrd="2" destOrd="0" presId="urn:microsoft.com/office/officeart/2018/5/layout/IconCircleLabelList"/>
    <dgm:cxn modelId="{54A5E321-CB78-4E80-8889-08A402CC9F74}" type="presParOf" srcId="{02D9F567-9448-4C0B-8509-CF4881D849E3}" destId="{F95A46C7-0EF9-43AD-B64F-C0379152A989}" srcOrd="3" destOrd="0" presId="urn:microsoft.com/office/officeart/2018/5/layout/IconCircleLabelList"/>
    <dgm:cxn modelId="{B6342836-6699-4898-8B03-11FBA92EA58C}" type="presParOf" srcId="{FDEB42E8-7096-4689-85C2-4391F58FB939}" destId="{0852A771-26A3-4EDC-9E04-E6C7727E30C5}" srcOrd="3" destOrd="0" presId="urn:microsoft.com/office/officeart/2018/5/layout/IconCircleLabelList"/>
    <dgm:cxn modelId="{13F0725B-6E9E-45A7-9346-43C52BD5B864}" type="presParOf" srcId="{FDEB42E8-7096-4689-85C2-4391F58FB939}" destId="{6820F571-B6AE-4740-B0D8-45ABF455459C}" srcOrd="4" destOrd="0" presId="urn:microsoft.com/office/officeart/2018/5/layout/IconCircleLabelList"/>
    <dgm:cxn modelId="{6A2DDC8D-843F-41C4-B7B9-674F9A6D7498}" type="presParOf" srcId="{6820F571-B6AE-4740-B0D8-45ABF455459C}" destId="{0591A1A2-D94B-4C9A-A0CB-FF187EB362AA}" srcOrd="0" destOrd="0" presId="urn:microsoft.com/office/officeart/2018/5/layout/IconCircleLabelList"/>
    <dgm:cxn modelId="{67C5222C-5B78-48FD-AAA5-6E305A3BE143}" type="presParOf" srcId="{6820F571-B6AE-4740-B0D8-45ABF455459C}" destId="{0E549302-94DE-44B3-A8F6-7FACAC5705BB}" srcOrd="1" destOrd="0" presId="urn:microsoft.com/office/officeart/2018/5/layout/IconCircleLabelList"/>
    <dgm:cxn modelId="{0615BA48-72B9-40C5-8C84-C378CD9C9612}" type="presParOf" srcId="{6820F571-B6AE-4740-B0D8-45ABF455459C}" destId="{34687A34-4CE0-4A7A-9050-18A791EF6CDE}" srcOrd="2" destOrd="0" presId="urn:microsoft.com/office/officeart/2018/5/layout/IconCircleLabelList"/>
    <dgm:cxn modelId="{35986A66-7347-4C44-838C-D9FB275184BA}" type="presParOf" srcId="{6820F571-B6AE-4740-B0D8-45ABF455459C}" destId="{044D8212-717F-40CF-86ED-7277755D9CC5}" srcOrd="3" destOrd="0" presId="urn:microsoft.com/office/officeart/2018/5/layout/IconCircleLabelList"/>
    <dgm:cxn modelId="{1E154258-0C4B-4B8F-BD57-10847FF2B34F}" type="presParOf" srcId="{FDEB42E8-7096-4689-85C2-4391F58FB939}" destId="{F3C8E800-3B28-41AD-9B74-CD9C82D8A2A8}" srcOrd="5" destOrd="0" presId="urn:microsoft.com/office/officeart/2018/5/layout/IconCircleLabelList"/>
    <dgm:cxn modelId="{45C10B71-0D0B-4B67-BF7C-60AFCFC800FC}" type="presParOf" srcId="{FDEB42E8-7096-4689-85C2-4391F58FB939}" destId="{A6747B6E-A230-4C9C-969E-D7887AF2BE9B}" srcOrd="6" destOrd="0" presId="urn:microsoft.com/office/officeart/2018/5/layout/IconCircleLabelList"/>
    <dgm:cxn modelId="{C8E95942-50C6-453C-8CDC-9A9E4B36D3A1}" type="presParOf" srcId="{A6747B6E-A230-4C9C-969E-D7887AF2BE9B}" destId="{9CBD1369-2104-420E-B9A2-2B53787A946D}" srcOrd="0" destOrd="0" presId="urn:microsoft.com/office/officeart/2018/5/layout/IconCircleLabelList"/>
    <dgm:cxn modelId="{B63E3436-1E55-4505-8696-51811A278C50}" type="presParOf" srcId="{A6747B6E-A230-4C9C-969E-D7887AF2BE9B}" destId="{35631D22-1723-476A-AA62-5D41133A9B52}" srcOrd="1" destOrd="0" presId="urn:microsoft.com/office/officeart/2018/5/layout/IconCircleLabelList"/>
    <dgm:cxn modelId="{9761CBDB-43A2-4F3D-A4E9-16A61AFCE65A}" type="presParOf" srcId="{A6747B6E-A230-4C9C-969E-D7887AF2BE9B}" destId="{8F16E542-344E-4454-A625-9E4BC23CD920}" srcOrd="2" destOrd="0" presId="urn:microsoft.com/office/officeart/2018/5/layout/IconCircleLabelList"/>
    <dgm:cxn modelId="{B1F537B8-86B4-4EDA-A375-12DBDCEDF241}" type="presParOf" srcId="{A6747B6E-A230-4C9C-969E-D7887AF2BE9B}" destId="{0E7C335F-BBEC-479A-A56F-C792498787F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A9F42B-762C-4AB6-89B6-891CBDC0B473}"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AB35A031-C936-4F4D-A854-8F3851AB67B2}">
      <dgm:prSet phldrT="[Text]" custT="1"/>
      <dgm:spPr>
        <a:solidFill>
          <a:schemeClr val="bg1"/>
        </a:solidFill>
        <a:ln>
          <a:noFill/>
        </a:ln>
      </dgm:spPr>
      <dgm:t>
        <a:bodyPr anchor="ctr"/>
        <a:lstStyle/>
        <a:p>
          <a:pPr algn="l"/>
          <a:r>
            <a:rPr lang="en-US" sz="2000">
              <a:solidFill>
                <a:schemeClr val="tx1"/>
              </a:solidFill>
              <a:latin typeface="+mn-lt"/>
              <a:cs typeface="Segoe UI Semibold"/>
            </a:rPr>
            <a:t>Low hanging fruit, short sales cycle – </a:t>
          </a:r>
          <a:r>
            <a:rPr lang="en-US" sz="2000" u="none">
              <a:solidFill>
                <a:schemeClr val="tx1"/>
              </a:solidFill>
              <a:latin typeface="+mn-lt"/>
              <a:cs typeface="Segoe UI Semibold"/>
            </a:rPr>
            <a:t>Great for ACA last mile!</a:t>
          </a:r>
        </a:p>
      </dgm:t>
    </dgm:pt>
    <dgm:pt modelId="{EFB5D978-67C8-468C-899A-B1CBEFDC4B83}" type="parTrans" cxnId="{D7173120-06FE-4C6E-B04C-B0445427A402}">
      <dgm:prSet/>
      <dgm:spPr/>
      <dgm:t>
        <a:bodyPr/>
        <a:lstStyle/>
        <a:p>
          <a:endParaRPr lang="en-US" sz="1400"/>
        </a:p>
      </dgm:t>
    </dgm:pt>
    <dgm:pt modelId="{ACA74F10-F32B-4D46-9C57-A5A99D62E3FB}" type="sibTrans" cxnId="{D7173120-06FE-4C6E-B04C-B0445427A402}">
      <dgm:prSet/>
      <dgm:spPr/>
      <dgm:t>
        <a:bodyPr/>
        <a:lstStyle/>
        <a:p>
          <a:endParaRPr lang="en-US" sz="1400"/>
        </a:p>
      </dgm:t>
    </dgm:pt>
    <dgm:pt modelId="{91C69BCE-E56E-4339-8293-33AC2CDA4F98}">
      <dgm:prSet phldrT="[Text]" custT="1"/>
      <dgm:spPr>
        <a:solidFill>
          <a:schemeClr val="bg1"/>
        </a:solidFill>
        <a:ln>
          <a:noFill/>
        </a:ln>
      </dgm:spPr>
      <dgm:t>
        <a:bodyPr anchor="ctr"/>
        <a:lstStyle/>
        <a:p>
          <a:pPr algn="l"/>
          <a:r>
            <a:rPr lang="en-US" sz="2000">
              <a:solidFill>
                <a:schemeClr val="tx1"/>
              </a:solidFill>
              <a:latin typeface="+mn-lt"/>
              <a:cs typeface="Segoe UI Semibold"/>
            </a:rPr>
            <a:t>Easy to pitch – Very tangible, quick deploy, and low cost</a:t>
          </a:r>
        </a:p>
      </dgm:t>
    </dgm:pt>
    <dgm:pt modelId="{9959B978-A429-4134-B9CB-3DDAA28A6466}" type="parTrans" cxnId="{1E4B03BE-4EF1-447D-AA2D-8E344EF7A888}">
      <dgm:prSet/>
      <dgm:spPr/>
      <dgm:t>
        <a:bodyPr/>
        <a:lstStyle/>
        <a:p>
          <a:endParaRPr lang="en-US" sz="1400"/>
        </a:p>
      </dgm:t>
    </dgm:pt>
    <dgm:pt modelId="{6405FBE3-779A-4E42-A2E0-71424BBE6D4B}" type="sibTrans" cxnId="{1E4B03BE-4EF1-447D-AA2D-8E344EF7A888}">
      <dgm:prSet/>
      <dgm:spPr/>
      <dgm:t>
        <a:bodyPr/>
        <a:lstStyle/>
        <a:p>
          <a:endParaRPr lang="en-US" sz="1400"/>
        </a:p>
      </dgm:t>
    </dgm:pt>
    <dgm:pt modelId="{95483A8C-2AF3-4EE7-AE8A-8ABD6E22A0DC}">
      <dgm:prSet phldrT="[Text]" custT="1"/>
      <dgm:spPr>
        <a:solidFill>
          <a:schemeClr val="bg1"/>
        </a:solidFill>
        <a:ln>
          <a:noFill/>
        </a:ln>
      </dgm:spPr>
      <dgm:t>
        <a:bodyPr anchor="ctr"/>
        <a:lstStyle/>
        <a:p>
          <a:pPr marL="0" lvl="0" indent="0" algn="l" defTabSz="711200">
            <a:lnSpc>
              <a:spcPct val="90000"/>
            </a:lnSpc>
            <a:spcBef>
              <a:spcPct val="0"/>
            </a:spcBef>
            <a:spcAft>
              <a:spcPct val="35000"/>
            </a:spcAft>
            <a:buNone/>
          </a:pPr>
          <a:r>
            <a:rPr lang="en-US" sz="2000" kern="1200">
              <a:solidFill>
                <a:schemeClr val="tx1"/>
              </a:solidFill>
              <a:latin typeface="+mn-lt"/>
              <a:cs typeface="Segoe UI Semibold"/>
            </a:rPr>
            <a:t>Acquire new customers &amp; use as conversation starter</a:t>
          </a:r>
          <a:endParaRPr lang="en-US" sz="2000" kern="1200">
            <a:solidFill>
              <a:schemeClr val="tx1"/>
            </a:solidFill>
            <a:latin typeface="+mn-lt"/>
            <a:ea typeface="+mn-ea"/>
            <a:cs typeface="+mn-cs"/>
          </a:endParaRPr>
        </a:p>
      </dgm:t>
    </dgm:pt>
    <dgm:pt modelId="{5259526D-C08F-4BCC-A7A5-392E764BA5B0}" type="parTrans" cxnId="{6F3F62A9-8B88-4FE6-A122-2440970D2BA6}">
      <dgm:prSet/>
      <dgm:spPr/>
      <dgm:t>
        <a:bodyPr/>
        <a:lstStyle/>
        <a:p>
          <a:endParaRPr lang="en-US" sz="1400"/>
        </a:p>
      </dgm:t>
    </dgm:pt>
    <dgm:pt modelId="{C34D9A37-98A3-46B0-849F-D2F481737B25}" type="sibTrans" cxnId="{6F3F62A9-8B88-4FE6-A122-2440970D2BA6}">
      <dgm:prSet/>
      <dgm:spPr/>
      <dgm:t>
        <a:bodyPr/>
        <a:lstStyle/>
        <a:p>
          <a:endParaRPr lang="en-US" sz="1400"/>
        </a:p>
      </dgm:t>
    </dgm:pt>
    <dgm:pt modelId="{CB4343B8-FBE7-47BE-A0AF-4D845261EEF9}" type="pres">
      <dgm:prSet presAssocID="{D5A9F42B-762C-4AB6-89B6-891CBDC0B473}" presName="linearFlow" presStyleCnt="0">
        <dgm:presLayoutVars>
          <dgm:dir/>
          <dgm:resizeHandles val="exact"/>
        </dgm:presLayoutVars>
      </dgm:prSet>
      <dgm:spPr/>
    </dgm:pt>
    <dgm:pt modelId="{68B1A193-90CD-4844-BA59-341D913CE2B0}" type="pres">
      <dgm:prSet presAssocID="{AB35A031-C936-4F4D-A854-8F3851AB67B2}" presName="composite" presStyleCnt="0"/>
      <dgm:spPr/>
    </dgm:pt>
    <dgm:pt modelId="{941CA60D-113E-433B-99A4-31372947F9BC}" type="pres">
      <dgm:prSet presAssocID="{AB35A031-C936-4F4D-A854-8F3851AB67B2}" presName="imgShp" presStyleLbl="fgImgPlace1" presStyleIdx="0" presStyleCnt="3" custScaleX="73480" custScaleY="73480" custLinFactNeighborX="-44614" custLinFactNeighborY="-25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pple"/>
        </a:ext>
      </dgm:extLst>
    </dgm:pt>
    <dgm:pt modelId="{26AE9301-88E3-4135-AC28-86DE4F86DB3D}" type="pres">
      <dgm:prSet presAssocID="{AB35A031-C936-4F4D-A854-8F3851AB67B2}" presName="txShp" presStyleLbl="node1" presStyleIdx="0" presStyleCnt="3" custScaleX="121333">
        <dgm:presLayoutVars>
          <dgm:bulletEnabled val="1"/>
        </dgm:presLayoutVars>
      </dgm:prSet>
      <dgm:spPr/>
    </dgm:pt>
    <dgm:pt modelId="{574683C7-ACDB-43C8-814D-ED55B74BC775}" type="pres">
      <dgm:prSet presAssocID="{ACA74F10-F32B-4D46-9C57-A5A99D62E3FB}" presName="spacing" presStyleCnt="0"/>
      <dgm:spPr/>
    </dgm:pt>
    <dgm:pt modelId="{347FF04C-7C8C-44BD-A8A7-74C3BD4359C2}" type="pres">
      <dgm:prSet presAssocID="{91C69BCE-E56E-4339-8293-33AC2CDA4F98}" presName="composite" presStyleCnt="0"/>
      <dgm:spPr/>
    </dgm:pt>
    <dgm:pt modelId="{DBB9C661-17D6-4161-B96C-B7CC319FDA19}" type="pres">
      <dgm:prSet presAssocID="{91C69BCE-E56E-4339-8293-33AC2CDA4F98}" presName="imgShp" presStyleLbl="fgImgPlace1" presStyleIdx="1" presStyleCnt="3" custAng="332672" custScaleX="81456" custScaleY="78458" custLinFactNeighborX="-548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end"/>
        </a:ext>
      </dgm:extLst>
    </dgm:pt>
    <dgm:pt modelId="{1B8289AB-E5DF-43A8-B5DF-D165E6B2C41A}" type="pres">
      <dgm:prSet presAssocID="{91C69BCE-E56E-4339-8293-33AC2CDA4F98}" presName="txShp" presStyleLbl="node1" presStyleIdx="1" presStyleCnt="3" custScaleX="121333">
        <dgm:presLayoutVars>
          <dgm:bulletEnabled val="1"/>
        </dgm:presLayoutVars>
      </dgm:prSet>
      <dgm:spPr/>
    </dgm:pt>
    <dgm:pt modelId="{0C029738-2037-42E6-89DA-DCBC6F9221FB}" type="pres">
      <dgm:prSet presAssocID="{6405FBE3-779A-4E42-A2E0-71424BBE6D4B}" presName="spacing" presStyleCnt="0"/>
      <dgm:spPr/>
    </dgm:pt>
    <dgm:pt modelId="{5CFA1BFA-477C-4642-9914-EBB043E5A35C}" type="pres">
      <dgm:prSet presAssocID="{95483A8C-2AF3-4EE7-AE8A-8ABD6E22A0DC}" presName="composite" presStyleCnt="0"/>
      <dgm:spPr/>
    </dgm:pt>
    <dgm:pt modelId="{96041C9D-A7A5-48A2-8834-CE127009F43E}" type="pres">
      <dgm:prSet presAssocID="{95483A8C-2AF3-4EE7-AE8A-8ABD6E22A0DC}" presName="imgShp" presStyleLbl="fgImgPlace1" presStyleIdx="2" presStyleCnt="3" custScaleX="73480" custScaleY="73480" custLinFactNeighborX="-4273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a:ext>
      </dgm:extLst>
    </dgm:pt>
    <dgm:pt modelId="{AA2CBE98-56B5-4B06-916F-F2B2886BDAEE}" type="pres">
      <dgm:prSet presAssocID="{95483A8C-2AF3-4EE7-AE8A-8ABD6E22A0DC}" presName="txShp" presStyleLbl="node1" presStyleIdx="2" presStyleCnt="3" custScaleX="121333">
        <dgm:presLayoutVars>
          <dgm:bulletEnabled val="1"/>
        </dgm:presLayoutVars>
      </dgm:prSet>
      <dgm:spPr/>
    </dgm:pt>
  </dgm:ptLst>
  <dgm:cxnLst>
    <dgm:cxn modelId="{02B69309-C0F3-464B-8966-653CA410F4D9}" type="presOf" srcId="{95483A8C-2AF3-4EE7-AE8A-8ABD6E22A0DC}" destId="{AA2CBE98-56B5-4B06-916F-F2B2886BDAEE}" srcOrd="0" destOrd="0" presId="urn:microsoft.com/office/officeart/2005/8/layout/vList3"/>
    <dgm:cxn modelId="{D7173120-06FE-4C6E-B04C-B0445427A402}" srcId="{D5A9F42B-762C-4AB6-89B6-891CBDC0B473}" destId="{AB35A031-C936-4F4D-A854-8F3851AB67B2}" srcOrd="0" destOrd="0" parTransId="{EFB5D978-67C8-468C-899A-B1CBEFDC4B83}" sibTransId="{ACA74F10-F32B-4D46-9C57-A5A99D62E3FB}"/>
    <dgm:cxn modelId="{2AA39372-7577-4A61-A62C-F071308F3A3D}" type="presOf" srcId="{D5A9F42B-762C-4AB6-89B6-891CBDC0B473}" destId="{CB4343B8-FBE7-47BE-A0AF-4D845261EEF9}" srcOrd="0" destOrd="0" presId="urn:microsoft.com/office/officeart/2005/8/layout/vList3"/>
    <dgm:cxn modelId="{C1AA807D-6BBD-476B-8CBD-D08246124225}" type="presOf" srcId="{AB35A031-C936-4F4D-A854-8F3851AB67B2}" destId="{26AE9301-88E3-4135-AC28-86DE4F86DB3D}" srcOrd="0" destOrd="0" presId="urn:microsoft.com/office/officeart/2005/8/layout/vList3"/>
    <dgm:cxn modelId="{6F3F62A9-8B88-4FE6-A122-2440970D2BA6}" srcId="{D5A9F42B-762C-4AB6-89B6-891CBDC0B473}" destId="{95483A8C-2AF3-4EE7-AE8A-8ABD6E22A0DC}" srcOrd="2" destOrd="0" parTransId="{5259526D-C08F-4BCC-A7A5-392E764BA5B0}" sibTransId="{C34D9A37-98A3-46B0-849F-D2F481737B25}"/>
    <dgm:cxn modelId="{1E4B03BE-4EF1-447D-AA2D-8E344EF7A888}" srcId="{D5A9F42B-762C-4AB6-89B6-891CBDC0B473}" destId="{91C69BCE-E56E-4339-8293-33AC2CDA4F98}" srcOrd="1" destOrd="0" parTransId="{9959B978-A429-4134-B9CB-3DDAA28A6466}" sibTransId="{6405FBE3-779A-4E42-A2E0-71424BBE6D4B}"/>
    <dgm:cxn modelId="{9E5E4BD8-C94B-48F3-AF95-6EB394B96FA0}" type="presOf" srcId="{91C69BCE-E56E-4339-8293-33AC2CDA4F98}" destId="{1B8289AB-E5DF-43A8-B5DF-D165E6B2C41A}" srcOrd="0" destOrd="0" presId="urn:microsoft.com/office/officeart/2005/8/layout/vList3"/>
    <dgm:cxn modelId="{F37C9211-E8E4-45DE-8162-074287AD5363}" type="presParOf" srcId="{CB4343B8-FBE7-47BE-A0AF-4D845261EEF9}" destId="{68B1A193-90CD-4844-BA59-341D913CE2B0}" srcOrd="0" destOrd="0" presId="urn:microsoft.com/office/officeart/2005/8/layout/vList3"/>
    <dgm:cxn modelId="{B2435F82-6693-430D-8ACB-F9C2AC8519D6}" type="presParOf" srcId="{68B1A193-90CD-4844-BA59-341D913CE2B0}" destId="{941CA60D-113E-433B-99A4-31372947F9BC}" srcOrd="0" destOrd="0" presId="urn:microsoft.com/office/officeart/2005/8/layout/vList3"/>
    <dgm:cxn modelId="{8CE9C382-05AF-4611-A6E6-45AC1DB34A89}" type="presParOf" srcId="{68B1A193-90CD-4844-BA59-341D913CE2B0}" destId="{26AE9301-88E3-4135-AC28-86DE4F86DB3D}" srcOrd="1" destOrd="0" presId="urn:microsoft.com/office/officeart/2005/8/layout/vList3"/>
    <dgm:cxn modelId="{69D497D7-D84A-477B-87F8-2040ECCB4FBE}" type="presParOf" srcId="{CB4343B8-FBE7-47BE-A0AF-4D845261EEF9}" destId="{574683C7-ACDB-43C8-814D-ED55B74BC775}" srcOrd="1" destOrd="0" presId="urn:microsoft.com/office/officeart/2005/8/layout/vList3"/>
    <dgm:cxn modelId="{3D3C288C-93DC-45D2-81B1-F7617A758BE6}" type="presParOf" srcId="{CB4343B8-FBE7-47BE-A0AF-4D845261EEF9}" destId="{347FF04C-7C8C-44BD-A8A7-74C3BD4359C2}" srcOrd="2" destOrd="0" presId="urn:microsoft.com/office/officeart/2005/8/layout/vList3"/>
    <dgm:cxn modelId="{B6C0E01E-F316-4606-9F9B-39979CA42E30}" type="presParOf" srcId="{347FF04C-7C8C-44BD-A8A7-74C3BD4359C2}" destId="{DBB9C661-17D6-4161-B96C-B7CC319FDA19}" srcOrd="0" destOrd="0" presId="urn:microsoft.com/office/officeart/2005/8/layout/vList3"/>
    <dgm:cxn modelId="{5F53AF3E-7772-4812-B162-BE19BBD72C4D}" type="presParOf" srcId="{347FF04C-7C8C-44BD-A8A7-74C3BD4359C2}" destId="{1B8289AB-E5DF-43A8-B5DF-D165E6B2C41A}" srcOrd="1" destOrd="0" presId="urn:microsoft.com/office/officeart/2005/8/layout/vList3"/>
    <dgm:cxn modelId="{7109758B-408C-47C1-9371-7D21A37B18F3}" type="presParOf" srcId="{CB4343B8-FBE7-47BE-A0AF-4D845261EEF9}" destId="{0C029738-2037-42E6-89DA-DCBC6F9221FB}" srcOrd="3" destOrd="0" presId="urn:microsoft.com/office/officeart/2005/8/layout/vList3"/>
    <dgm:cxn modelId="{1F75310D-1D27-41B7-A6D2-7CA9CA9AEEED}" type="presParOf" srcId="{CB4343B8-FBE7-47BE-A0AF-4D845261EEF9}" destId="{5CFA1BFA-477C-4642-9914-EBB043E5A35C}" srcOrd="4" destOrd="0" presId="urn:microsoft.com/office/officeart/2005/8/layout/vList3"/>
    <dgm:cxn modelId="{BA6739B8-22AA-438E-B9A5-79E27C281FC4}" type="presParOf" srcId="{5CFA1BFA-477C-4642-9914-EBB043E5A35C}" destId="{96041C9D-A7A5-48A2-8834-CE127009F43E}" srcOrd="0" destOrd="0" presId="urn:microsoft.com/office/officeart/2005/8/layout/vList3"/>
    <dgm:cxn modelId="{D1AB0F2F-57B2-434E-B54A-6205398D0B0C}" type="presParOf" srcId="{5CFA1BFA-477C-4642-9914-EBB043E5A35C}" destId="{AA2CBE98-56B5-4B06-916F-F2B2886BDAE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ED0418-6F2A-45CA-8880-A35B1517CD1F}" type="doc">
      <dgm:prSet loTypeId="urn:microsoft.com/office/officeart/2005/8/layout/default" loCatId="list" qsTypeId="urn:microsoft.com/office/officeart/2005/8/quickstyle/simple2" qsCatId="simple" csTypeId="urn:microsoft.com/office/officeart/2005/8/colors/colorful1" csCatId="colorful" phldr="1"/>
      <dgm:spPr/>
    </dgm:pt>
    <dgm:pt modelId="{0DA5B5CA-5D5D-44AC-A904-67B0929BDEAC}">
      <dgm:prSet phldrT="[Text]"/>
      <dgm:spPr/>
      <dgm:t>
        <a:bodyPr/>
        <a:lstStyle/>
        <a:p>
          <a:r>
            <a:rPr lang="en-US"/>
            <a:t>Feedback</a:t>
          </a:r>
        </a:p>
      </dgm:t>
    </dgm:pt>
    <dgm:pt modelId="{B9564B07-27F9-4BDC-BCE1-88B3E3F95378}" type="parTrans" cxnId="{EF11ED21-2782-422F-B919-4F330C220976}">
      <dgm:prSet/>
      <dgm:spPr/>
      <dgm:t>
        <a:bodyPr/>
        <a:lstStyle/>
        <a:p>
          <a:endParaRPr lang="en-US" sz="1200"/>
        </a:p>
      </dgm:t>
    </dgm:pt>
    <dgm:pt modelId="{F0F09EDA-B756-4AED-B199-6A08A2C5DB73}" type="sibTrans" cxnId="{EF11ED21-2782-422F-B919-4F330C220976}">
      <dgm:prSet/>
      <dgm:spPr/>
      <dgm:t>
        <a:bodyPr/>
        <a:lstStyle/>
        <a:p>
          <a:endParaRPr lang="en-US"/>
        </a:p>
      </dgm:t>
    </dgm:pt>
    <dgm:pt modelId="{CA04AC6F-462E-4A04-BA9F-D0ADD18D288D}">
      <dgm:prSet/>
      <dgm:spPr/>
      <dgm:t>
        <a:bodyPr/>
        <a:lstStyle/>
        <a:p>
          <a:r>
            <a:rPr lang="en-US"/>
            <a:t>Share</a:t>
          </a:r>
        </a:p>
      </dgm:t>
    </dgm:pt>
    <dgm:pt modelId="{BA7E1733-7736-47FE-9441-3C07CF53A399}" type="parTrans" cxnId="{A203C902-FFC6-4209-9F44-9D7CC80A579D}">
      <dgm:prSet/>
      <dgm:spPr/>
      <dgm:t>
        <a:bodyPr/>
        <a:lstStyle/>
        <a:p>
          <a:endParaRPr lang="en-US" sz="1200"/>
        </a:p>
      </dgm:t>
    </dgm:pt>
    <dgm:pt modelId="{6CC1C87A-1707-4468-9921-F63530FD69AF}" type="sibTrans" cxnId="{A203C902-FFC6-4209-9F44-9D7CC80A579D}">
      <dgm:prSet/>
      <dgm:spPr/>
      <dgm:t>
        <a:bodyPr/>
        <a:lstStyle/>
        <a:p>
          <a:endParaRPr lang="en-US"/>
        </a:p>
      </dgm:t>
    </dgm:pt>
    <dgm:pt modelId="{6424B3F3-7400-451F-91F5-ED7010ACAB6A}">
      <dgm:prSet/>
      <dgm:spPr/>
      <dgm:t>
        <a:bodyPr/>
        <a:lstStyle/>
        <a:p>
          <a:r>
            <a:rPr lang="en-US"/>
            <a:t>Contribute</a:t>
          </a:r>
        </a:p>
      </dgm:t>
    </dgm:pt>
    <dgm:pt modelId="{2479EE6D-7656-4A2E-9C11-578DB2C1D5CF}" type="parTrans" cxnId="{7D5EA091-8341-43C6-90FB-E047D9E4BA29}">
      <dgm:prSet/>
      <dgm:spPr/>
      <dgm:t>
        <a:bodyPr/>
        <a:lstStyle/>
        <a:p>
          <a:endParaRPr lang="en-US" sz="1200"/>
        </a:p>
      </dgm:t>
    </dgm:pt>
    <dgm:pt modelId="{B7180062-2978-4E58-83A7-F3C4F4C6CADB}" type="sibTrans" cxnId="{7D5EA091-8341-43C6-90FB-E047D9E4BA29}">
      <dgm:prSet/>
      <dgm:spPr/>
      <dgm:t>
        <a:bodyPr/>
        <a:lstStyle/>
        <a:p>
          <a:endParaRPr lang="en-US"/>
        </a:p>
      </dgm:t>
    </dgm:pt>
    <dgm:pt modelId="{546EB32C-75E9-4CD5-A7CB-A3E7A70773F2}" type="pres">
      <dgm:prSet presAssocID="{9DED0418-6F2A-45CA-8880-A35B1517CD1F}" presName="diagram" presStyleCnt="0">
        <dgm:presLayoutVars>
          <dgm:dir/>
          <dgm:resizeHandles val="exact"/>
        </dgm:presLayoutVars>
      </dgm:prSet>
      <dgm:spPr/>
    </dgm:pt>
    <dgm:pt modelId="{6F88E2A7-6571-4DF1-A086-175A090B25B3}" type="pres">
      <dgm:prSet presAssocID="{0DA5B5CA-5D5D-44AC-A904-67B0929BDEAC}" presName="node" presStyleLbl="node1" presStyleIdx="0" presStyleCnt="3">
        <dgm:presLayoutVars>
          <dgm:bulletEnabled val="1"/>
        </dgm:presLayoutVars>
      </dgm:prSet>
      <dgm:spPr/>
    </dgm:pt>
    <dgm:pt modelId="{B5487454-86BE-4AA3-A5C6-512476F5DA5B}" type="pres">
      <dgm:prSet presAssocID="{F0F09EDA-B756-4AED-B199-6A08A2C5DB73}" presName="sibTrans" presStyleCnt="0"/>
      <dgm:spPr/>
    </dgm:pt>
    <dgm:pt modelId="{82136C22-0314-4689-B849-A8E2EE5C3950}" type="pres">
      <dgm:prSet presAssocID="{CA04AC6F-462E-4A04-BA9F-D0ADD18D288D}" presName="node" presStyleLbl="node1" presStyleIdx="1" presStyleCnt="3">
        <dgm:presLayoutVars>
          <dgm:bulletEnabled val="1"/>
        </dgm:presLayoutVars>
      </dgm:prSet>
      <dgm:spPr/>
    </dgm:pt>
    <dgm:pt modelId="{DA6E260F-8108-4230-863C-7B845208003F}" type="pres">
      <dgm:prSet presAssocID="{6CC1C87A-1707-4468-9921-F63530FD69AF}" presName="sibTrans" presStyleCnt="0"/>
      <dgm:spPr/>
    </dgm:pt>
    <dgm:pt modelId="{D48A6B6A-FCBB-4DDD-A764-460B612802FA}" type="pres">
      <dgm:prSet presAssocID="{6424B3F3-7400-451F-91F5-ED7010ACAB6A}" presName="node" presStyleLbl="node1" presStyleIdx="2" presStyleCnt="3">
        <dgm:presLayoutVars>
          <dgm:bulletEnabled val="1"/>
        </dgm:presLayoutVars>
      </dgm:prSet>
      <dgm:spPr/>
    </dgm:pt>
  </dgm:ptLst>
  <dgm:cxnLst>
    <dgm:cxn modelId="{A203C902-FFC6-4209-9F44-9D7CC80A579D}" srcId="{9DED0418-6F2A-45CA-8880-A35B1517CD1F}" destId="{CA04AC6F-462E-4A04-BA9F-D0ADD18D288D}" srcOrd="1" destOrd="0" parTransId="{BA7E1733-7736-47FE-9441-3C07CF53A399}" sibTransId="{6CC1C87A-1707-4468-9921-F63530FD69AF}"/>
    <dgm:cxn modelId="{EF11ED21-2782-422F-B919-4F330C220976}" srcId="{9DED0418-6F2A-45CA-8880-A35B1517CD1F}" destId="{0DA5B5CA-5D5D-44AC-A904-67B0929BDEAC}" srcOrd="0" destOrd="0" parTransId="{B9564B07-27F9-4BDC-BCE1-88B3E3F95378}" sibTransId="{F0F09EDA-B756-4AED-B199-6A08A2C5DB73}"/>
    <dgm:cxn modelId="{C451EE22-B5DB-4FEA-85C8-F5C7B36D2AE0}" type="presOf" srcId="{6424B3F3-7400-451F-91F5-ED7010ACAB6A}" destId="{D48A6B6A-FCBB-4DDD-A764-460B612802FA}" srcOrd="0" destOrd="0" presId="urn:microsoft.com/office/officeart/2005/8/layout/default"/>
    <dgm:cxn modelId="{EDE01772-475F-487B-8DBD-76701FA1774E}" type="presOf" srcId="{9DED0418-6F2A-45CA-8880-A35B1517CD1F}" destId="{546EB32C-75E9-4CD5-A7CB-A3E7A70773F2}" srcOrd="0" destOrd="0" presId="urn:microsoft.com/office/officeart/2005/8/layout/default"/>
    <dgm:cxn modelId="{F24CDD83-02B2-4B90-8574-548C58A6DEE6}" type="presOf" srcId="{CA04AC6F-462E-4A04-BA9F-D0ADD18D288D}" destId="{82136C22-0314-4689-B849-A8E2EE5C3950}" srcOrd="0" destOrd="0" presId="urn:microsoft.com/office/officeart/2005/8/layout/default"/>
    <dgm:cxn modelId="{7D5EA091-8341-43C6-90FB-E047D9E4BA29}" srcId="{9DED0418-6F2A-45CA-8880-A35B1517CD1F}" destId="{6424B3F3-7400-451F-91F5-ED7010ACAB6A}" srcOrd="2" destOrd="0" parTransId="{2479EE6D-7656-4A2E-9C11-578DB2C1D5CF}" sibTransId="{B7180062-2978-4E58-83A7-F3C4F4C6CADB}"/>
    <dgm:cxn modelId="{33F23B9D-45FA-43DE-A860-68F6E7AE77A7}" type="presOf" srcId="{0DA5B5CA-5D5D-44AC-A904-67B0929BDEAC}" destId="{6F88E2A7-6571-4DF1-A086-175A090B25B3}" srcOrd="0" destOrd="0" presId="urn:microsoft.com/office/officeart/2005/8/layout/default"/>
    <dgm:cxn modelId="{6DD57F3F-D942-449C-A91D-15DCB70557DD}" type="presParOf" srcId="{546EB32C-75E9-4CD5-A7CB-A3E7A70773F2}" destId="{6F88E2A7-6571-4DF1-A086-175A090B25B3}" srcOrd="0" destOrd="0" presId="urn:microsoft.com/office/officeart/2005/8/layout/default"/>
    <dgm:cxn modelId="{588BEBB9-DB45-4BD6-B01E-4724C273457D}" type="presParOf" srcId="{546EB32C-75E9-4CD5-A7CB-A3E7A70773F2}" destId="{B5487454-86BE-4AA3-A5C6-512476F5DA5B}" srcOrd="1" destOrd="0" presId="urn:microsoft.com/office/officeart/2005/8/layout/default"/>
    <dgm:cxn modelId="{F9103DD9-680E-4580-A8B2-1E5A644DCC13}" type="presParOf" srcId="{546EB32C-75E9-4CD5-A7CB-A3E7A70773F2}" destId="{82136C22-0314-4689-B849-A8E2EE5C3950}" srcOrd="2" destOrd="0" presId="urn:microsoft.com/office/officeart/2005/8/layout/default"/>
    <dgm:cxn modelId="{D6C55458-2A28-4D15-9907-4E63A67DAA62}" type="presParOf" srcId="{546EB32C-75E9-4CD5-A7CB-A3E7A70773F2}" destId="{DA6E260F-8108-4230-863C-7B845208003F}" srcOrd="3" destOrd="0" presId="urn:microsoft.com/office/officeart/2005/8/layout/default"/>
    <dgm:cxn modelId="{2EB18547-5803-48D1-91F6-23726876F78B}" type="presParOf" srcId="{546EB32C-75E9-4CD5-A7CB-A3E7A70773F2}" destId="{D48A6B6A-FCBB-4DDD-A764-460B612802FA}"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52EC-9236-4C8D-BB7A-DC788F20F067}">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00674-AFE5-4A11-B37C-86A353B956DB}">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7B2BF8-B61E-45CC-A050-F57E9594F15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Version update</a:t>
          </a:r>
        </a:p>
      </dsp:txBody>
      <dsp:txXfrm>
        <a:off x="1834517" y="469890"/>
        <a:ext cx="3148942" cy="1335915"/>
      </dsp:txXfrm>
    </dsp:sp>
    <dsp:sp modelId="{D4841081-E197-4A43-B0BE-0D184710A1C3}">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CB8A3F-6A21-4E22-86C5-4CBBF36FFA73}">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DC22E5-E5F8-434E-B879-4DFF46F8A46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Feature Integration</a:t>
          </a:r>
        </a:p>
      </dsp:txBody>
      <dsp:txXfrm>
        <a:off x="7154322" y="469890"/>
        <a:ext cx="3148942" cy="1335915"/>
      </dsp:txXfrm>
    </dsp:sp>
    <dsp:sp modelId="{833DC975-0257-4EA5-A5E6-6237D50B4737}">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7B4ED-A32A-487A-8CA2-B6E28CF6EAE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081A63-1437-4105-87D0-6FA77016532C}">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Limited Doc</a:t>
          </a:r>
        </a:p>
      </dsp:txBody>
      <dsp:txXfrm>
        <a:off x="1834517" y="2545532"/>
        <a:ext cx="3148942" cy="1335915"/>
      </dsp:txXfrm>
    </dsp:sp>
    <dsp:sp modelId="{0836DADA-48A0-4333-89D0-7F606E98E392}">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3C204-EFBE-44E9-88C9-9500C323B34A}">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387F47-DE6C-4986-8CAA-B57CA24231C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Skill Level</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FD1F5-81FF-4C85-9AE6-402BEB6B897F}">
      <dsp:nvSpPr>
        <dsp:cNvPr id="0" name=""/>
        <dsp:cNvSpPr/>
      </dsp:nvSpPr>
      <dsp:spPr>
        <a:xfrm>
          <a:off x="973190" y="880552"/>
          <a:ext cx="1264141" cy="1264141"/>
        </a:xfrm>
        <a:prstGeom prst="ellipse">
          <a:avLst/>
        </a:prstGeom>
        <a:blipFill rotWithShape="0">
          <a:blip xmlns:r="http://schemas.openxmlformats.org/officeDocument/2006/relationships" r:embed="rId1"/>
          <a:srcRect/>
          <a:stretch>
            <a:fillRect/>
          </a:stretch>
        </a:blipFill>
        <a:ln cmpd="sng">
          <a:solidFill>
            <a:srgbClr val="577986"/>
          </a:solidFill>
        </a:ln>
        <a:effectLst/>
      </dsp:spPr>
      <dsp:style>
        <a:lnRef idx="0">
          <a:scrgbClr r="0" g="0" b="0"/>
        </a:lnRef>
        <a:fillRef idx="1">
          <a:scrgbClr r="0" g="0" b="0"/>
        </a:fillRef>
        <a:effectRef idx="0">
          <a:scrgbClr r="0" g="0" b="0"/>
        </a:effectRef>
        <a:fontRef idx="minor"/>
      </dsp:style>
    </dsp:sp>
    <dsp:sp modelId="{B74B11EA-37CE-43AE-B722-D5B8F7A0135B}">
      <dsp:nvSpPr>
        <dsp:cNvPr id="0" name=""/>
        <dsp:cNvSpPr/>
      </dsp:nvSpPr>
      <dsp:spPr>
        <a:xfrm>
          <a:off x="1242597" y="1149959"/>
          <a:ext cx="725326" cy="725326"/>
        </a:xfrm>
        <a:prstGeom prst="rect">
          <a:avLst/>
        </a:prstGeom>
        <a:blipFill rotWithShape="1">
          <a:blip xmlns:r="http://schemas.openxmlformats.org/officeDocument/2006/relationships" r:embed="rId1">
            <a:alphaModFix amt="0"/>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56C9A9-BDFB-4568-AEAD-E543B0B1C24B}">
      <dsp:nvSpPr>
        <dsp:cNvPr id="0" name=""/>
        <dsp:cNvSpPr/>
      </dsp:nvSpPr>
      <dsp:spPr>
        <a:xfrm>
          <a:off x="569079" y="2538442"/>
          <a:ext cx="2072362" cy="93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solidFill>
                <a:schemeClr val="tx1"/>
              </a:solidFill>
            </a:rPr>
            <a:t>GDPR compliant</a:t>
          </a:r>
          <a:r>
            <a:rPr lang="en-US" sz="1100" kern="1200">
              <a:solidFill>
                <a:schemeClr val="tx1"/>
              </a:solidFill>
            </a:rPr>
            <a:t> </a:t>
          </a:r>
          <a:br>
            <a:rPr lang="en-US" sz="1100" kern="1200">
              <a:solidFill>
                <a:schemeClr val="tx1"/>
              </a:solidFill>
            </a:rPr>
          </a:br>
          <a:r>
            <a:rPr lang="en-US" sz="1100" kern="1200" cap="none">
              <a:solidFill>
                <a:schemeClr val="tx1"/>
              </a:solidFill>
            </a:rPr>
            <a:t>With built–in compliance constructs to support user’s data subject rights (DSR)</a:t>
          </a:r>
          <a:endParaRPr lang="en-US" sz="1100" kern="1200" cap="none"/>
        </a:p>
      </dsp:txBody>
      <dsp:txXfrm>
        <a:off x="569079" y="2538442"/>
        <a:ext cx="2072362" cy="932343"/>
      </dsp:txXfrm>
    </dsp:sp>
    <dsp:sp modelId="{EE734841-205C-4566-9BB2-C0134A970EF9}">
      <dsp:nvSpPr>
        <dsp:cNvPr id="0" name=""/>
        <dsp:cNvSpPr/>
      </dsp:nvSpPr>
      <dsp:spPr>
        <a:xfrm>
          <a:off x="3408216" y="880552"/>
          <a:ext cx="1264141" cy="1264141"/>
        </a:xfrm>
        <a:prstGeom prst="ellipse">
          <a:avLst/>
        </a:prstGeom>
        <a:blipFill rotWithShape="0">
          <a:blip xmlns:r="http://schemas.openxmlformats.org/officeDocument/2006/relationships" r:embed="rId2"/>
          <a:srcRect/>
          <a:stretch>
            <a:fillRect/>
          </a:stretch>
        </a:blipFill>
        <a:ln>
          <a:solidFill>
            <a:srgbClr val="577986"/>
          </a:solidFill>
        </a:ln>
        <a:effectLst/>
      </dsp:spPr>
      <dsp:style>
        <a:lnRef idx="0">
          <a:scrgbClr r="0" g="0" b="0"/>
        </a:lnRef>
        <a:fillRef idx="1">
          <a:scrgbClr r="0" g="0" b="0"/>
        </a:fillRef>
        <a:effectRef idx="0">
          <a:scrgbClr r="0" g="0" b="0"/>
        </a:effectRef>
        <a:fontRef idx="minor"/>
      </dsp:style>
    </dsp:sp>
    <dsp:sp modelId="{312E02DE-13E1-4F94-9CDD-389E80E8EF98}">
      <dsp:nvSpPr>
        <dsp:cNvPr id="0" name=""/>
        <dsp:cNvSpPr/>
      </dsp:nvSpPr>
      <dsp:spPr>
        <a:xfrm>
          <a:off x="3677623" y="1149959"/>
          <a:ext cx="725326" cy="725326"/>
        </a:xfrm>
        <a:prstGeom prst="rect">
          <a:avLst/>
        </a:prstGeom>
        <a:blipFill rotWithShape="1">
          <a:blip xmlns:r="http://schemas.openxmlformats.org/officeDocument/2006/relationships" r:embed="rId2">
            <a:alphaModFix amt="0"/>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5A46C7-0EF9-43AD-B64F-C0379152A989}">
      <dsp:nvSpPr>
        <dsp:cNvPr id="0" name=""/>
        <dsp:cNvSpPr/>
      </dsp:nvSpPr>
      <dsp:spPr>
        <a:xfrm>
          <a:off x="3004105" y="2538442"/>
          <a:ext cx="2072362" cy="93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solidFill>
                <a:schemeClr val="tx1"/>
              </a:solidFill>
            </a:rPr>
            <a:t>ISO 27001 and 27018 certified </a:t>
          </a:r>
          <a:br>
            <a:rPr lang="en-US" sz="1100" b="1" kern="1200" cap="none">
              <a:solidFill>
                <a:schemeClr val="tx1"/>
              </a:solidFill>
            </a:rPr>
          </a:br>
          <a:r>
            <a:rPr lang="en-US" sz="1100" kern="1200" cap="none">
              <a:solidFill>
                <a:schemeClr val="tx1"/>
              </a:solidFill>
            </a:rPr>
            <a:t>By aligning to globally recognized information security best practices</a:t>
          </a:r>
          <a:endParaRPr lang="en-US" sz="1100" kern="1200" cap="none"/>
        </a:p>
      </dsp:txBody>
      <dsp:txXfrm>
        <a:off x="3004105" y="2538442"/>
        <a:ext cx="2072362" cy="932343"/>
      </dsp:txXfrm>
    </dsp:sp>
    <dsp:sp modelId="{0591A1A2-D94B-4C9A-A0CB-FF187EB362AA}">
      <dsp:nvSpPr>
        <dsp:cNvPr id="0" name=""/>
        <dsp:cNvSpPr/>
      </dsp:nvSpPr>
      <dsp:spPr>
        <a:xfrm>
          <a:off x="5843242" y="880552"/>
          <a:ext cx="1264141" cy="1264141"/>
        </a:xfrm>
        <a:prstGeom prst="ellipse">
          <a:avLst/>
        </a:prstGeom>
        <a:blipFill rotWithShape="0">
          <a:blip xmlns:r="http://schemas.openxmlformats.org/officeDocument/2006/relationships" r:embed="rId3"/>
          <a:srcRect/>
          <a:stretch>
            <a:fillRect/>
          </a:stretch>
        </a:blipFill>
        <a:ln>
          <a:solidFill>
            <a:srgbClr val="577986"/>
          </a:solidFill>
        </a:ln>
        <a:effectLst/>
      </dsp:spPr>
      <dsp:style>
        <a:lnRef idx="0">
          <a:scrgbClr r="0" g="0" b="0"/>
        </a:lnRef>
        <a:fillRef idx="1">
          <a:scrgbClr r="0" g="0" b="0"/>
        </a:fillRef>
        <a:effectRef idx="0">
          <a:scrgbClr r="0" g="0" b="0"/>
        </a:effectRef>
        <a:fontRef idx="minor"/>
      </dsp:style>
    </dsp:sp>
    <dsp:sp modelId="{0E549302-94DE-44B3-A8F6-7FACAC5705BB}">
      <dsp:nvSpPr>
        <dsp:cNvPr id="0" name=""/>
        <dsp:cNvSpPr/>
      </dsp:nvSpPr>
      <dsp:spPr>
        <a:xfrm>
          <a:off x="6112649" y="1149959"/>
          <a:ext cx="725326" cy="725326"/>
        </a:xfrm>
        <a:prstGeom prst="rect">
          <a:avLst/>
        </a:prstGeom>
        <a:blipFill rotWithShape="1">
          <a:blip xmlns:r="http://schemas.openxmlformats.org/officeDocument/2006/relationships" r:embed="rId3">
            <a:alphaModFix amt="0"/>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4D8212-717F-40CF-86ED-7277755D9CC5}">
      <dsp:nvSpPr>
        <dsp:cNvPr id="0" name=""/>
        <dsp:cNvSpPr/>
      </dsp:nvSpPr>
      <dsp:spPr>
        <a:xfrm>
          <a:off x="5439131" y="2538442"/>
          <a:ext cx="2072362" cy="93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solidFill>
                <a:schemeClr val="tx1"/>
              </a:solidFill>
            </a:rPr>
            <a:t>HIPAA compliant </a:t>
          </a:r>
          <a:br>
            <a:rPr lang="en-US" sz="1100" b="1" kern="1200">
              <a:solidFill>
                <a:schemeClr val="tx1"/>
              </a:solidFill>
            </a:rPr>
          </a:br>
          <a:r>
            <a:rPr lang="en-US" sz="1100" kern="1200" cap="none">
              <a:solidFill>
                <a:schemeClr val="tx1"/>
              </a:solidFill>
            </a:rPr>
            <a:t>With comprehensive safeguards to protect personal health information at rest and in transit</a:t>
          </a:r>
          <a:endParaRPr lang="en-US" sz="1100" kern="1200" cap="none"/>
        </a:p>
      </dsp:txBody>
      <dsp:txXfrm>
        <a:off x="5439131" y="2538442"/>
        <a:ext cx="2072362" cy="932343"/>
      </dsp:txXfrm>
    </dsp:sp>
    <dsp:sp modelId="{9CBD1369-2104-420E-B9A2-2B53787A946D}">
      <dsp:nvSpPr>
        <dsp:cNvPr id="0" name=""/>
        <dsp:cNvSpPr/>
      </dsp:nvSpPr>
      <dsp:spPr>
        <a:xfrm>
          <a:off x="8278268" y="880552"/>
          <a:ext cx="1264141" cy="1264141"/>
        </a:xfrm>
        <a:prstGeom prst="ellipse">
          <a:avLst/>
        </a:prstGeom>
        <a:blipFill rotWithShape="0">
          <a:blip xmlns:r="http://schemas.openxmlformats.org/officeDocument/2006/relationships" r:embed="rId4"/>
          <a:srcRect/>
          <a:stretch>
            <a:fillRect/>
          </a:stretch>
        </a:blipFill>
        <a:ln>
          <a:noFill/>
        </a:ln>
        <a:effectLst/>
      </dsp:spPr>
      <dsp:style>
        <a:lnRef idx="0">
          <a:scrgbClr r="0" g="0" b="0"/>
        </a:lnRef>
        <a:fillRef idx="1">
          <a:scrgbClr r="0" g="0" b="0"/>
        </a:fillRef>
        <a:effectRef idx="0">
          <a:scrgbClr r="0" g="0" b="0"/>
        </a:effectRef>
        <a:fontRef idx="minor"/>
      </dsp:style>
    </dsp:sp>
    <dsp:sp modelId="{35631D22-1723-476A-AA62-5D41133A9B52}">
      <dsp:nvSpPr>
        <dsp:cNvPr id="0" name=""/>
        <dsp:cNvSpPr/>
      </dsp:nvSpPr>
      <dsp:spPr>
        <a:xfrm>
          <a:off x="8547675" y="1149959"/>
          <a:ext cx="725326" cy="725326"/>
        </a:xfrm>
        <a:prstGeom prst="rect">
          <a:avLst/>
        </a:prstGeom>
        <a:blipFill>
          <a:blip xmlns:r="http://schemas.openxmlformats.org/officeDocument/2006/relationships" r:embed="rId5">
            <a:alphaModFix amt="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7C335F-BBEC-479A-A56F-C792498787F8}">
      <dsp:nvSpPr>
        <dsp:cNvPr id="0" name=""/>
        <dsp:cNvSpPr/>
      </dsp:nvSpPr>
      <dsp:spPr>
        <a:xfrm>
          <a:off x="7874157" y="2538442"/>
          <a:ext cx="2072362" cy="93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solidFill>
                <a:schemeClr val="tx1"/>
              </a:solidFill>
            </a:rPr>
            <a:t>CSA STAR Gold certified </a:t>
          </a:r>
          <a:br>
            <a:rPr lang="en-US" sz="1100" b="1" kern="1200">
              <a:solidFill>
                <a:schemeClr val="tx1"/>
              </a:solidFill>
            </a:rPr>
          </a:br>
          <a:r>
            <a:rPr lang="en-US" sz="1100" kern="1200" cap="none">
              <a:solidFill>
                <a:schemeClr val="tx1"/>
              </a:solidFill>
            </a:rPr>
            <a:t>By demonstrating exceptional cloud security management capabilities</a:t>
          </a:r>
          <a:endParaRPr lang="en-US" sz="1100" kern="1200" cap="none"/>
        </a:p>
      </dsp:txBody>
      <dsp:txXfrm>
        <a:off x="7874157" y="2538442"/>
        <a:ext cx="2072362" cy="9323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E9301-88E3-4135-AC28-86DE4F86DB3D}">
      <dsp:nvSpPr>
        <dsp:cNvPr id="0" name=""/>
        <dsp:cNvSpPr/>
      </dsp:nvSpPr>
      <dsp:spPr>
        <a:xfrm rot="10800000">
          <a:off x="1064064" y="1957"/>
          <a:ext cx="8890708" cy="1342786"/>
        </a:xfrm>
        <a:prstGeom prst="homePlate">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2131"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solidFill>
              <a:latin typeface="+mn-lt"/>
              <a:cs typeface="Segoe UI Semibold"/>
            </a:rPr>
            <a:t>Low hanging fruit, short sales cycle – </a:t>
          </a:r>
          <a:r>
            <a:rPr lang="en-US" sz="2000" u="none" kern="1200">
              <a:solidFill>
                <a:schemeClr val="tx1"/>
              </a:solidFill>
              <a:latin typeface="+mn-lt"/>
              <a:cs typeface="Segoe UI Semibold"/>
            </a:rPr>
            <a:t>Great for ACA last mile!</a:t>
          </a:r>
        </a:p>
      </dsp:txBody>
      <dsp:txXfrm rot="10800000">
        <a:off x="1399760" y="1957"/>
        <a:ext cx="8555012" cy="1342786"/>
      </dsp:txXfrm>
    </dsp:sp>
    <dsp:sp modelId="{941CA60D-113E-433B-99A4-31372947F9BC}">
      <dsp:nvSpPr>
        <dsp:cNvPr id="0" name=""/>
        <dsp:cNvSpPr/>
      </dsp:nvSpPr>
      <dsp:spPr>
        <a:xfrm>
          <a:off x="753244" y="145528"/>
          <a:ext cx="986679" cy="98667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1B8289AB-E5DF-43A8-B5DF-D165E6B2C41A}">
      <dsp:nvSpPr>
        <dsp:cNvPr id="0" name=""/>
        <dsp:cNvSpPr/>
      </dsp:nvSpPr>
      <dsp:spPr>
        <a:xfrm rot="10800000">
          <a:off x="1064064" y="1745575"/>
          <a:ext cx="8890708" cy="1342786"/>
        </a:xfrm>
        <a:prstGeom prst="homePlate">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2131"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solidFill>
              <a:latin typeface="+mn-lt"/>
              <a:cs typeface="Segoe UI Semibold"/>
            </a:rPr>
            <a:t>Easy to pitch – Very tangible, quick deploy, and low cost</a:t>
          </a:r>
        </a:p>
      </dsp:txBody>
      <dsp:txXfrm rot="10800000">
        <a:off x="1399760" y="1745575"/>
        <a:ext cx="8555012" cy="1342786"/>
      </dsp:txXfrm>
    </dsp:sp>
    <dsp:sp modelId="{DBB9C661-17D6-4161-B96C-B7CC319FDA19}">
      <dsp:nvSpPr>
        <dsp:cNvPr id="0" name=""/>
        <dsp:cNvSpPr/>
      </dsp:nvSpPr>
      <dsp:spPr>
        <a:xfrm rot="332672">
          <a:off x="562260" y="1890207"/>
          <a:ext cx="1093780" cy="105352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AA2CBE98-56B5-4B06-916F-F2B2886BDAEE}">
      <dsp:nvSpPr>
        <dsp:cNvPr id="0" name=""/>
        <dsp:cNvSpPr/>
      </dsp:nvSpPr>
      <dsp:spPr>
        <a:xfrm rot="10800000">
          <a:off x="1064064" y="3489193"/>
          <a:ext cx="8890708" cy="1342786"/>
        </a:xfrm>
        <a:prstGeom prst="homePlate">
          <a:avLst/>
        </a:prstGeom>
        <a:solidFill>
          <a:schemeClr val="bg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2131" tIns="76200" rIns="142240" bIns="76200" numCol="1" spcCol="1270" anchor="ctr" anchorCtr="0">
          <a:noAutofit/>
        </a:bodyPr>
        <a:lstStyle/>
        <a:p>
          <a:pPr marL="0" lvl="0" indent="0" algn="l" defTabSz="711200">
            <a:lnSpc>
              <a:spcPct val="90000"/>
            </a:lnSpc>
            <a:spcBef>
              <a:spcPct val="0"/>
            </a:spcBef>
            <a:spcAft>
              <a:spcPct val="35000"/>
            </a:spcAft>
            <a:buNone/>
          </a:pPr>
          <a:r>
            <a:rPr lang="en-US" sz="2000" kern="1200">
              <a:solidFill>
                <a:schemeClr val="tx1"/>
              </a:solidFill>
              <a:latin typeface="+mn-lt"/>
              <a:cs typeface="Segoe UI Semibold"/>
            </a:rPr>
            <a:t>Acquire new customers &amp; use as conversation starter</a:t>
          </a:r>
          <a:endParaRPr lang="en-US" sz="2000" kern="1200">
            <a:solidFill>
              <a:schemeClr val="tx1"/>
            </a:solidFill>
            <a:latin typeface="+mn-lt"/>
            <a:ea typeface="+mn-ea"/>
            <a:cs typeface="+mn-cs"/>
          </a:endParaRPr>
        </a:p>
      </dsp:txBody>
      <dsp:txXfrm rot="10800000">
        <a:off x="1399760" y="3489193"/>
        <a:ext cx="8555012" cy="1342786"/>
      </dsp:txXfrm>
    </dsp:sp>
    <dsp:sp modelId="{96041C9D-A7A5-48A2-8834-CE127009F43E}">
      <dsp:nvSpPr>
        <dsp:cNvPr id="0" name=""/>
        <dsp:cNvSpPr/>
      </dsp:nvSpPr>
      <dsp:spPr>
        <a:xfrm>
          <a:off x="778475" y="3667247"/>
          <a:ext cx="986679" cy="98667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8E2A7-6571-4DF1-A086-175A090B25B3}">
      <dsp:nvSpPr>
        <dsp:cNvPr id="0" name=""/>
        <dsp:cNvSpPr/>
      </dsp:nvSpPr>
      <dsp:spPr>
        <a:xfrm>
          <a:off x="581" y="202463"/>
          <a:ext cx="2268815" cy="1361289"/>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Feedback</a:t>
          </a:r>
        </a:p>
      </dsp:txBody>
      <dsp:txXfrm>
        <a:off x="581" y="202463"/>
        <a:ext cx="2268815" cy="1361289"/>
      </dsp:txXfrm>
    </dsp:sp>
    <dsp:sp modelId="{82136C22-0314-4689-B849-A8E2EE5C3950}">
      <dsp:nvSpPr>
        <dsp:cNvPr id="0" name=""/>
        <dsp:cNvSpPr/>
      </dsp:nvSpPr>
      <dsp:spPr>
        <a:xfrm>
          <a:off x="2496278" y="202463"/>
          <a:ext cx="2268815" cy="1361289"/>
        </a:xfrm>
        <a:prstGeom prst="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Share</a:t>
          </a:r>
        </a:p>
      </dsp:txBody>
      <dsp:txXfrm>
        <a:off x="2496278" y="202463"/>
        <a:ext cx="2268815" cy="1361289"/>
      </dsp:txXfrm>
    </dsp:sp>
    <dsp:sp modelId="{D48A6B6A-FCBB-4DDD-A764-460B612802FA}">
      <dsp:nvSpPr>
        <dsp:cNvPr id="0" name=""/>
        <dsp:cNvSpPr/>
      </dsp:nvSpPr>
      <dsp:spPr>
        <a:xfrm>
          <a:off x="1248429" y="1790634"/>
          <a:ext cx="2268815" cy="1361289"/>
        </a:xfrm>
        <a:prstGeom prst="rect">
          <a:avLst/>
        </a:prstGeom>
        <a:solidFill>
          <a:schemeClr val="accent4">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Contribute</a:t>
          </a:r>
        </a:p>
      </dsp:txBody>
      <dsp:txXfrm>
        <a:off x="1248429" y="1790634"/>
        <a:ext cx="2268815" cy="136128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AC7DC-1658-4A7E-8545-1CECC9630879}"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E0F51-521A-458A-97AF-61155349457C}" type="slidenum">
              <a:rPr lang="en-US" smtClean="0"/>
              <a:t>‹#›</a:t>
            </a:fld>
            <a:endParaRPr lang="en-US"/>
          </a:p>
        </p:txBody>
      </p:sp>
    </p:spTree>
    <p:extLst>
      <p:ext uri="{BB962C8B-B14F-4D97-AF65-F5344CB8AC3E}">
        <p14:creationId xmlns:p14="http://schemas.microsoft.com/office/powerpoint/2010/main" val="3126852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171717"/>
              </a:solidFill>
              <a:effectLst/>
              <a:latin typeface="Segoe UI" panose="020B0502040204020203" pitchFamily="34" charset="0"/>
            </a:endParaRPr>
          </a:p>
          <a:p>
            <a:r>
              <a:rPr lang="en-US" b="0" i="0">
                <a:solidFill>
                  <a:srgbClr val="171717"/>
                </a:solidFill>
                <a:effectLst/>
                <a:latin typeface="Segoe UI" panose="020B0502040204020203" pitchFamily="34" charset="0"/>
              </a:rPr>
              <a:t>The first thing in creating any bot is to use the </a:t>
            </a:r>
            <a:r>
              <a:rPr lang="en-US" b="0" i="0" err="1">
                <a:solidFill>
                  <a:srgbClr val="171717"/>
                </a:solidFill>
                <a:effectLst/>
                <a:latin typeface="Segoe UI" panose="020B0502040204020203" pitchFamily="34" charset="0"/>
              </a:rPr>
              <a:t>QnA</a:t>
            </a:r>
            <a:r>
              <a:rPr lang="en-US" b="0" i="0">
                <a:solidFill>
                  <a:srgbClr val="171717"/>
                </a:solidFill>
                <a:effectLst/>
                <a:latin typeface="Segoe UI" panose="020B0502040204020203" pitchFamily="34" charset="0"/>
              </a:rPr>
              <a:t> Maker service to create a knowledge base. The service provides a dedicated </a:t>
            </a:r>
            <a:r>
              <a:rPr lang="en-US" b="0" i="1" err="1">
                <a:solidFill>
                  <a:srgbClr val="171717"/>
                </a:solidFill>
                <a:effectLst/>
                <a:latin typeface="Segoe UI" panose="020B0502040204020203" pitchFamily="34" charset="0"/>
              </a:rPr>
              <a:t>QnA</a:t>
            </a:r>
            <a:r>
              <a:rPr lang="en-US" b="0" i="1">
                <a:solidFill>
                  <a:srgbClr val="171717"/>
                </a:solidFill>
                <a:effectLst/>
                <a:latin typeface="Segoe UI" panose="020B0502040204020203" pitchFamily="34" charset="0"/>
              </a:rPr>
              <a:t> Maker portal</a:t>
            </a:r>
            <a:r>
              <a:rPr lang="en-US" b="0" i="0">
                <a:solidFill>
                  <a:srgbClr val="171717"/>
                </a:solidFill>
                <a:effectLst/>
                <a:latin typeface="Segoe UI" panose="020B0502040204020203" pitchFamily="34" charset="0"/>
              </a:rPr>
              <a:t> web-based interface that you can use to create, train, publish, and manage knowledge bases. It is a no code solution for creating FAQ based bots.</a:t>
            </a:r>
          </a:p>
          <a:p>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err="1">
                <a:latin typeface="Segoe UI" panose="020B0502040204020203" pitchFamily="34" charset="0"/>
              </a:rPr>
              <a:t>QnA</a:t>
            </a:r>
            <a:r>
              <a:rPr lang="en-US" sz="1200" i="1">
                <a:latin typeface="Segoe UI" panose="020B0502040204020203" pitchFamily="34" charset="0"/>
              </a:rPr>
              <a:t> Maker is a part of azure cognitive service -</a:t>
            </a:r>
            <a:r>
              <a:rPr lang="en-US" sz="1200" b="0" i="1">
                <a:effectLst/>
                <a:latin typeface="Segoe UI" panose="020B0502040204020203" pitchFamily="34" charset="0"/>
              </a:rPr>
              <a:t> that enables you to create and publish a knowledge base with built-in natural language processing capabilities.</a:t>
            </a:r>
            <a:endParaRPr lang="en-US" b="0" i="0">
              <a:solidFill>
                <a:srgbClr val="171717"/>
              </a:solidFill>
              <a:effectLst/>
              <a:latin typeface="Segoe UI" panose="020B0502040204020203" pitchFamily="34" charset="0"/>
            </a:endParaRPr>
          </a:p>
          <a:p>
            <a:endParaRPr lang="en-US" b="0" i="0">
              <a:solidFill>
                <a:srgbClr val="171717"/>
              </a:solidFill>
              <a:effectLst/>
              <a:latin typeface="Segoe UI" panose="020B0502040204020203" pitchFamily="34" charset="0"/>
            </a:endParaRPr>
          </a:p>
          <a:p>
            <a:pPr marL="0" marR="0">
              <a:spcBef>
                <a:spcPts val="0"/>
              </a:spcBef>
              <a:spcAft>
                <a:spcPts val="0"/>
              </a:spcAft>
            </a:pPr>
            <a:r>
              <a:rPr lang="en-US" sz="1800" b="1" err="1">
                <a:solidFill>
                  <a:srgbClr val="000000"/>
                </a:solidFill>
                <a:effectLst/>
                <a:latin typeface="Calibri" panose="020F0502020204030204" pitchFamily="34" charset="0"/>
              </a:rPr>
              <a:t>QnA</a:t>
            </a:r>
            <a:r>
              <a:rPr lang="en-US" sz="1800" b="1">
                <a:solidFill>
                  <a:srgbClr val="000000"/>
                </a:solidFill>
                <a:effectLst/>
                <a:latin typeface="Calibri" panose="020F0502020204030204" pitchFamily="34" charset="0"/>
              </a:rPr>
              <a:t> Maker : Distill information into conversational, easy-to-navigate answers.</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b="1">
                <a:solidFill>
                  <a:srgbClr val="000000"/>
                </a:solidFill>
                <a:effectLst/>
                <a:latin typeface="Calibri" panose="020F0502020204030204" pitchFamily="34" charset="0"/>
              </a:rPr>
              <a:t>Extract questions and answers</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err="1">
                <a:solidFill>
                  <a:srgbClr val="000000"/>
                </a:solidFill>
                <a:effectLst/>
                <a:latin typeface="Calibri" panose="020F0502020204030204" pitchFamily="34" charset="0"/>
              </a:rPr>
              <a:t>QnA</a:t>
            </a:r>
            <a:r>
              <a:rPr lang="en-US" sz="1800">
                <a:solidFill>
                  <a:srgbClr val="000000"/>
                </a:solidFill>
                <a:effectLst/>
                <a:latin typeface="Calibri" panose="020F0502020204030204" pitchFamily="34" charset="0"/>
              </a:rPr>
              <a:t> Maker extracts all possible pairs of questions and answers from user provided content – FAQ URLs, documents and editorial content.</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b="1">
                <a:solidFill>
                  <a:srgbClr val="000000"/>
                </a:solidFill>
                <a:effectLst/>
                <a:latin typeface="Calibri" panose="020F0502020204030204" pitchFamily="34" charset="0"/>
              </a:rPr>
              <a:t>Test, train and publish</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Through </a:t>
            </a:r>
            <a:r>
              <a:rPr lang="en-US" sz="1800" err="1">
                <a:solidFill>
                  <a:srgbClr val="000000"/>
                </a:solidFill>
                <a:effectLst/>
                <a:latin typeface="Calibri" panose="020F0502020204030204" pitchFamily="34" charset="0"/>
              </a:rPr>
              <a:t>QnA</a:t>
            </a:r>
            <a:r>
              <a:rPr lang="en-US" sz="1800">
                <a:solidFill>
                  <a:srgbClr val="000000"/>
                </a:solidFill>
                <a:effectLst/>
                <a:latin typeface="Calibri" panose="020F0502020204030204" pitchFamily="34" charset="0"/>
              </a:rPr>
              <a:t> Maker’s easy-to-use GUI, you can edit, remove or add pair before testing and training the knowledge base and publishing your knowledge base as an API endpoint.</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b="1">
                <a:solidFill>
                  <a:srgbClr val="000000"/>
                </a:solidFill>
                <a:effectLst/>
                <a:latin typeface="Calibri" panose="020F0502020204030204" pitchFamily="34" charset="0"/>
              </a:rPr>
              <a:t>Integrates with other APIs and solutions</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pPr marL="0" marR="0">
              <a:spcBef>
                <a:spcPts val="0"/>
              </a:spcBef>
              <a:spcAft>
                <a:spcPts val="0"/>
              </a:spcAft>
            </a:pPr>
            <a:r>
              <a:rPr lang="en-US" sz="1800" err="1">
                <a:solidFill>
                  <a:srgbClr val="000000"/>
                </a:solidFill>
                <a:effectLst/>
                <a:latin typeface="Calibri" panose="020F0502020204030204" pitchFamily="34" charset="0"/>
              </a:rPr>
              <a:t>QnA</a:t>
            </a:r>
            <a:r>
              <a:rPr lang="en-US" sz="1800">
                <a:solidFill>
                  <a:srgbClr val="000000"/>
                </a:solidFill>
                <a:effectLst/>
                <a:latin typeface="Calibri" panose="020F0502020204030204" pitchFamily="34" charset="0"/>
              </a:rPr>
              <a:t> Maker integrates with other APIs seamlessly and at scale. Use </a:t>
            </a:r>
            <a:r>
              <a:rPr lang="en-US" sz="1800" err="1">
                <a:solidFill>
                  <a:srgbClr val="000000"/>
                </a:solidFill>
                <a:effectLst/>
                <a:latin typeface="Calibri" panose="020F0502020204030204" pitchFamily="34" charset="0"/>
              </a:rPr>
              <a:t>QnA</a:t>
            </a:r>
            <a:r>
              <a:rPr lang="en-US" sz="1800">
                <a:solidFill>
                  <a:srgbClr val="000000"/>
                </a:solidFill>
                <a:effectLst/>
                <a:latin typeface="Calibri" panose="020F0502020204030204" pitchFamily="34" charset="0"/>
              </a:rPr>
              <a:t> Maker with Cognitive Services such as Language Understanding Intelligent Service and create something as elegantly simple as a chat bot that answers FAQs, or as complex as an interactive virtual guide.</a:t>
            </a:r>
            <a:r>
              <a:rPr lang="en-US" sz="1800">
                <a:solidFill>
                  <a:srgbClr val="444444"/>
                </a:solidFill>
                <a:effectLst/>
                <a:latin typeface="Calibri" panose="020F0502020204030204" pitchFamily="34" charset="0"/>
              </a:rPr>
              <a:t>​</a:t>
            </a:r>
            <a:endParaRPr lang="en-US" sz="1800">
              <a:effectLst/>
              <a:latin typeface="Calibri" panose="020F0502020204030204" pitchFamily="34" charset="0"/>
            </a:endParaRP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new architecture has the data and runtime hosted in your Azure subscription.</a:t>
            </a:r>
          </a:p>
          <a:p>
            <a:r>
              <a:rPr lang="en-US" err="1"/>
              <a:t>QnA</a:t>
            </a:r>
            <a:r>
              <a:rPr lang="en-US"/>
              <a:t> data is hosted within your Azure compliance boundary</a:t>
            </a:r>
          </a:p>
          <a:p>
            <a:r>
              <a:rPr lang="en-US"/>
              <a:t>You can turn any document, or FAQ </a:t>
            </a:r>
            <a:r>
              <a:rPr lang="en-US" err="1"/>
              <a:t>url</a:t>
            </a:r>
            <a:r>
              <a:rPr lang="en-US"/>
              <a:t> into a multi-turn conversation in just 3 quick steps with absolutely no code.</a:t>
            </a:r>
          </a:p>
          <a:p>
            <a:r>
              <a:rPr lang="en-US"/>
              <a:t>Just go to </a:t>
            </a:r>
            <a:r>
              <a:rPr lang="en-US" err="1"/>
              <a:t>qnmaker</a:t>
            </a:r>
            <a:r>
              <a:rPr lang="en-US"/>
              <a:t> and select create a Knowledge base. If you have already provisioned a </a:t>
            </a:r>
            <a:r>
              <a:rPr lang="en-US" err="1"/>
              <a:t>QnA</a:t>
            </a:r>
            <a:r>
              <a:rPr lang="en-US"/>
              <a:t> Maker service in your Azure subscription, then just select it when creating the KB,</a:t>
            </a:r>
          </a:p>
          <a:p>
            <a:r>
              <a:rPr lang="en-US"/>
              <a:t>Paste the FAQ </a:t>
            </a:r>
            <a:r>
              <a:rPr lang="en-US" err="1"/>
              <a:t>url</a:t>
            </a:r>
            <a:r>
              <a:rPr lang="en-US"/>
              <a:t> like we used CDC’s FAQ </a:t>
            </a:r>
            <a:r>
              <a:rPr lang="en-US" err="1"/>
              <a:t>url</a:t>
            </a:r>
            <a:r>
              <a:rPr lang="en-US"/>
              <a:t> for our Covid-19 KB or you could also upload a work or pdf document,</a:t>
            </a:r>
          </a:p>
          <a:p>
            <a:r>
              <a:rPr lang="en-US"/>
              <a:t>You can then choose to include a chatty bot personality which will respond to small talk; it adds a couple hundred Qs &amp; answers to the KB,</a:t>
            </a:r>
          </a:p>
          <a:p>
            <a:r>
              <a:rPr lang="en-US" err="1"/>
              <a:t>QnA</a:t>
            </a:r>
            <a:r>
              <a:rPr lang="en-US"/>
              <a:t> maker parses the web page and creates a bunch of Q&amp;As</a:t>
            </a:r>
          </a:p>
          <a:p>
            <a:r>
              <a:rPr lang="en-US"/>
              <a:t>You can then use Save and train to train your bot and then publish it</a:t>
            </a:r>
          </a:p>
        </p:txBody>
      </p:sp>
      <p:sp>
        <p:nvSpPr>
          <p:cNvPr id="4" name="Slide Number Placeholder 3"/>
          <p:cNvSpPr>
            <a:spLocks noGrp="1"/>
          </p:cNvSpPr>
          <p:nvPr>
            <p:ph type="sldNum" sz="quarter" idx="5"/>
          </p:nvPr>
        </p:nvSpPr>
        <p:spPr/>
        <p:txBody>
          <a:bodyPr/>
          <a:lstStyle/>
          <a:p>
            <a:fld id="{3ABE0F51-521A-458A-97AF-61155349457C}" type="slidenum">
              <a:rPr lang="en-US" smtClean="0"/>
              <a:t>11</a:t>
            </a:fld>
            <a:endParaRPr lang="en-US"/>
          </a:p>
        </p:txBody>
      </p:sp>
    </p:spTree>
    <p:extLst>
      <p:ext uri="{BB962C8B-B14F-4D97-AF65-F5344CB8AC3E}">
        <p14:creationId xmlns:p14="http://schemas.microsoft.com/office/powerpoint/2010/main" val="3909880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AAA0AA-B63C-4E09-908A-483B279B6211}" type="slidenum">
              <a:rPr lang="en-US" smtClean="0"/>
              <a:t>13</a:t>
            </a:fld>
            <a:endParaRPr lang="en-US"/>
          </a:p>
        </p:txBody>
      </p:sp>
    </p:spTree>
    <p:extLst>
      <p:ext uri="{BB962C8B-B14F-4D97-AF65-F5344CB8AC3E}">
        <p14:creationId xmlns:p14="http://schemas.microsoft.com/office/powerpoint/2010/main" val="112684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mj-lt"/>
              <a:buAutoNum type="arabicPeriod"/>
            </a:pPr>
            <a:r>
              <a:rPr lang="en-US" sz="2000">
                <a:latin typeface="+mn-lt"/>
                <a:cs typeface="Segoe UI Semibold"/>
              </a:rPr>
              <a:t>Low hanging fruit, short sales cycle – </a:t>
            </a:r>
            <a:r>
              <a:rPr lang="en-US" sz="2000" u="none">
                <a:latin typeface="+mn-lt"/>
                <a:cs typeface="Segoe UI Semibold"/>
              </a:rPr>
              <a:t>Great for ACA last mile! - </a:t>
            </a:r>
            <a:r>
              <a:rPr lang="en-US" sz="1800">
                <a:latin typeface="+mn-lt"/>
              </a:rPr>
              <a:t>Minimal effort for sellers; </a:t>
            </a:r>
            <a:r>
              <a:rPr lang="en-US" sz="1800" b="0" u="none">
                <a:latin typeface="+mn-lt"/>
              </a:rPr>
              <a:t>average monthly consumption of $3k</a:t>
            </a:r>
          </a:p>
          <a:p>
            <a:pPr marL="457200" lvl="0" indent="-457200">
              <a:buFont typeface="+mj-lt"/>
              <a:buAutoNum type="arabicPeriod"/>
            </a:pPr>
            <a:r>
              <a:rPr lang="en-US" sz="2000">
                <a:latin typeface="+mn-lt"/>
                <a:cs typeface="Segoe UI Semibold"/>
              </a:rPr>
              <a:t>Easy to pitch – Very tangible, quick deploy, and low cost - </a:t>
            </a:r>
            <a:r>
              <a:rPr lang="en-US" sz="1800">
                <a:latin typeface="+mn-lt"/>
              </a:rPr>
              <a:t>Deployable in as little as 3 weeks </a:t>
            </a:r>
          </a:p>
          <a:p>
            <a:pPr marL="457200" lvl="0" indent="-457200">
              <a:buFont typeface="+mj-lt"/>
              <a:buAutoNum type="arabicPeriod"/>
            </a:pPr>
            <a:r>
              <a:rPr lang="en-US" sz="2000" kern="1200">
                <a:latin typeface="+mn-lt"/>
                <a:cs typeface="Segoe UI Semibold"/>
              </a:rPr>
              <a:t>Penetrate new customers &amp; use as conversation starter</a:t>
            </a:r>
            <a:r>
              <a:rPr lang="en-US" sz="2000" kern="1200">
                <a:solidFill>
                  <a:srgbClr val="FFFFFF"/>
                </a:solidFill>
                <a:latin typeface="+mn-lt"/>
                <a:ea typeface="+mn-ea"/>
                <a:cs typeface="+mn-cs"/>
              </a:rPr>
              <a:t> - </a:t>
            </a:r>
            <a:r>
              <a:rPr lang="en-US" sz="1800" kern="1200">
                <a:solidFill>
                  <a:srgbClr val="FFFFFF"/>
                </a:solidFill>
                <a:latin typeface="+mn-lt"/>
                <a:ea typeface="+mn-ea"/>
                <a:cs typeface="+mn-cs"/>
              </a:rPr>
              <a:t>Chatbots are exciting and compelling for a wide range of customers</a:t>
            </a:r>
          </a:p>
          <a:p>
            <a:pPr marL="457200" lvl="0" indent="-457200">
              <a:buFont typeface="+mj-lt"/>
              <a:buAutoNum type="arabicPeriod"/>
            </a:pPr>
            <a:endParaRPr lang="en-US" sz="1800">
              <a:latin typeface="+mn-lt"/>
            </a:endParaRPr>
          </a:p>
          <a:p>
            <a:pPr marL="342900" lvl="0" indent="-342900">
              <a:buFont typeface="+mj-lt"/>
              <a:buAutoNum type="arabicPeriod"/>
            </a:pPr>
            <a:endParaRPr lang="en-US" sz="1800" b="0" u="none">
              <a:latin typeface="+mn-lt"/>
            </a:endParaRPr>
          </a:p>
          <a:p>
            <a:endParaRPr lang="en-US"/>
          </a:p>
        </p:txBody>
      </p:sp>
      <p:sp>
        <p:nvSpPr>
          <p:cNvPr id="4" name="Slide Number Placeholder 3"/>
          <p:cNvSpPr>
            <a:spLocks noGrp="1"/>
          </p:cNvSpPr>
          <p:nvPr>
            <p:ph type="sldNum" sz="quarter" idx="5"/>
          </p:nvPr>
        </p:nvSpPr>
        <p:spPr/>
        <p:txBody>
          <a:bodyPr/>
          <a:lstStyle/>
          <a:p>
            <a:fld id="{A188CD61-65BA-4909-B92A-6CAB42DD22E2}" type="slidenum">
              <a:rPr lang="en-US" smtClean="0"/>
              <a:t>15</a:t>
            </a:fld>
            <a:endParaRPr lang="en-US"/>
          </a:p>
        </p:txBody>
      </p:sp>
    </p:spTree>
    <p:extLst>
      <p:ext uri="{BB962C8B-B14F-4D97-AF65-F5344CB8AC3E}">
        <p14:creationId xmlns:p14="http://schemas.microsoft.com/office/powerpoint/2010/main" val="3228803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71717"/>
                </a:solidFill>
                <a:effectLst/>
                <a:latin typeface="Segoe UI" panose="020B0502040204020203" pitchFamily="34" charset="0"/>
              </a:rPr>
              <a:t>Azure Bot Service and Bot Framework provide tools to build, test, deploy, and manage intelligent bots, all in one place. Through the use of modular and extensible framework provided by the SDK, tools, templates, and AI services developers can create bots that use speech, understand natural language, handle questions and answers, and more.</a:t>
            </a:r>
            <a:endParaRPr lang="en-US"/>
          </a:p>
          <a:p>
            <a:r>
              <a:rPr lang="en-US"/>
              <a:t>Azure Bot Service - </a:t>
            </a:r>
            <a:r>
              <a:rPr lang="en-US" b="0" i="0">
                <a:solidFill>
                  <a:srgbClr val="4C4C51"/>
                </a:solidFill>
                <a:effectLst/>
                <a:latin typeface="Segoe UI" panose="020B0502040204020203" pitchFamily="34" charset="0"/>
              </a:rPr>
              <a:t>S1 tier, 100000 messages in Premium Channel (West US) = $50 USD monthly</a:t>
            </a:r>
          </a:p>
          <a:p>
            <a:r>
              <a:rPr lang="en-US" b="0" i="0">
                <a:solidFill>
                  <a:srgbClr val="4C4C51"/>
                </a:solidFill>
                <a:effectLst/>
                <a:latin typeface="Segoe UI" panose="020B0502040204020203" pitchFamily="34" charset="0"/>
              </a:rPr>
              <a:t>Azure Bot Service offers both the Web App Bot which automatically deploys a Bot on Azure on your behalf, and the Bot Channels Registration offering that enables you to host your bot wherever you like.</a:t>
            </a:r>
            <a:endParaRPr lang="en-US"/>
          </a:p>
        </p:txBody>
      </p:sp>
      <p:sp>
        <p:nvSpPr>
          <p:cNvPr id="4" name="Slide Number Placeholder 3"/>
          <p:cNvSpPr>
            <a:spLocks noGrp="1"/>
          </p:cNvSpPr>
          <p:nvPr>
            <p:ph type="sldNum" sz="quarter" idx="5"/>
          </p:nvPr>
        </p:nvSpPr>
        <p:spPr/>
        <p:txBody>
          <a:bodyPr/>
          <a:lstStyle/>
          <a:p>
            <a:fld id="{A188CD61-65BA-4909-B92A-6CAB42DD22E2}" type="slidenum">
              <a:rPr lang="en-US" smtClean="0"/>
              <a:t>16</a:t>
            </a:fld>
            <a:endParaRPr lang="en-US"/>
          </a:p>
        </p:txBody>
      </p:sp>
    </p:spTree>
    <p:extLst>
      <p:ext uri="{BB962C8B-B14F-4D97-AF65-F5344CB8AC3E}">
        <p14:creationId xmlns:p14="http://schemas.microsoft.com/office/powerpoint/2010/main" val="183997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haven’t added any Support –</a:t>
            </a:r>
          </a:p>
          <a:p>
            <a:r>
              <a:rPr lang="en-US"/>
              <a:t>Developer – $29 | </a:t>
            </a:r>
            <a:r>
              <a:rPr lang="en-US" b="0" i="0">
                <a:solidFill>
                  <a:srgbClr val="FFFFFF"/>
                </a:solidFill>
                <a:effectLst/>
                <a:latin typeface="Segoe UI" panose="020B0502040204020203" pitchFamily="34" charset="0"/>
              </a:rPr>
              <a:t>Developer support is for companies or individuals using Azure in a non-production environment or for trial and evaluation.</a:t>
            </a:r>
            <a:endParaRPr lang="en-US"/>
          </a:p>
          <a:p>
            <a:r>
              <a:rPr lang="en-US"/>
              <a:t>Standard – $100 | </a:t>
            </a:r>
            <a:r>
              <a:rPr lang="en-US" b="0" i="0">
                <a:solidFill>
                  <a:srgbClr val="FFFFFF"/>
                </a:solidFill>
                <a:effectLst/>
                <a:latin typeface="Segoe UI" panose="020B0502040204020203" pitchFamily="34" charset="0"/>
              </a:rPr>
              <a:t>Standard support is for small- or mid-size companies with minimal business-critical dependence on Azure</a:t>
            </a:r>
            <a:endParaRPr lang="en-US"/>
          </a:p>
          <a:p>
            <a:r>
              <a:rPr lang="en-US"/>
              <a:t>Professional Direct – $1000 | </a:t>
            </a:r>
            <a:r>
              <a:rPr lang="en-US" b="0" i="0">
                <a:solidFill>
                  <a:srgbClr val="FFFFFF"/>
                </a:solidFill>
                <a:effectLst/>
                <a:latin typeface="Segoe UI" panose="020B0502040204020203" pitchFamily="34" charset="0"/>
              </a:rPr>
              <a:t>Professional Direct support is for mid-size to large companies with substantial business-critical use of Azure.</a:t>
            </a:r>
            <a:endParaRPr lang="en-US"/>
          </a:p>
          <a:p>
            <a:endParaRPr lang="en-US"/>
          </a:p>
        </p:txBody>
      </p:sp>
      <p:sp>
        <p:nvSpPr>
          <p:cNvPr id="4" name="Slide Number Placeholder 3"/>
          <p:cNvSpPr>
            <a:spLocks noGrp="1"/>
          </p:cNvSpPr>
          <p:nvPr>
            <p:ph type="sldNum" sz="quarter" idx="5"/>
          </p:nvPr>
        </p:nvSpPr>
        <p:spPr/>
        <p:txBody>
          <a:bodyPr/>
          <a:lstStyle/>
          <a:p>
            <a:fld id="{3ABE0F51-521A-458A-97AF-61155349457C}" type="slidenum">
              <a:rPr lang="en-US" smtClean="0"/>
              <a:t>17</a:t>
            </a:fld>
            <a:endParaRPr lang="en-US"/>
          </a:p>
        </p:txBody>
      </p:sp>
    </p:spTree>
    <p:extLst>
      <p:ext uri="{BB962C8B-B14F-4D97-AF65-F5344CB8AC3E}">
        <p14:creationId xmlns:p14="http://schemas.microsoft.com/office/powerpoint/2010/main" val="4030356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Wingdings" panose="05000000000000000000" pitchFamily="2" charset="2"/>
              <a:buNone/>
            </a:pPr>
            <a:r>
              <a:rPr lang="en-US">
                <a:gradFill>
                  <a:gsLst>
                    <a:gs pos="2917">
                      <a:srgbClr val="505050"/>
                    </a:gs>
                    <a:gs pos="30000">
                      <a:srgbClr val="505050"/>
                    </a:gs>
                  </a:gsLst>
                  <a:lin ang="5400000" scaled="0"/>
                </a:gradFill>
              </a:rPr>
              <a:t>We haven’t even included -</a:t>
            </a:r>
          </a:p>
          <a:p>
            <a:pPr marL="285750" indent="-285750">
              <a:lnSpc>
                <a:spcPct val="90000"/>
              </a:lnSpc>
              <a:spcAft>
                <a:spcPts val="600"/>
              </a:spcAft>
              <a:buFont typeface="Wingdings" panose="05000000000000000000" pitchFamily="2" charset="2"/>
              <a:buChar char="§"/>
            </a:pPr>
            <a:r>
              <a:rPr lang="en-US">
                <a:gradFill>
                  <a:gsLst>
                    <a:gs pos="2917">
                      <a:srgbClr val="505050"/>
                    </a:gs>
                    <a:gs pos="30000">
                      <a:srgbClr val="505050"/>
                    </a:gs>
                  </a:gsLst>
                  <a:lin ang="5400000" scaled="0"/>
                </a:gradFill>
              </a:rPr>
              <a:t>Azure Machine Learning capabilities</a:t>
            </a:r>
          </a:p>
          <a:p>
            <a:pPr marL="285750" indent="-285750">
              <a:lnSpc>
                <a:spcPct val="90000"/>
              </a:lnSpc>
              <a:spcAft>
                <a:spcPts val="600"/>
              </a:spcAft>
              <a:buFont typeface="Wingdings" panose="05000000000000000000" pitchFamily="2" charset="2"/>
              <a:buChar char="§"/>
            </a:pPr>
            <a:r>
              <a:rPr lang="en-US">
                <a:gradFill>
                  <a:gsLst>
                    <a:gs pos="2917">
                      <a:srgbClr val="505050"/>
                    </a:gs>
                    <a:gs pos="30000">
                      <a:srgbClr val="505050"/>
                    </a:gs>
                  </a:gsLst>
                  <a:lin ang="5400000" scaled="0"/>
                </a:gradFill>
              </a:rPr>
              <a:t>Stream Analytics</a:t>
            </a:r>
          </a:p>
          <a:p>
            <a:pPr marL="285750" indent="-285750">
              <a:lnSpc>
                <a:spcPct val="90000"/>
              </a:lnSpc>
              <a:spcAft>
                <a:spcPts val="600"/>
              </a:spcAft>
              <a:buFont typeface="Wingdings" panose="05000000000000000000" pitchFamily="2" charset="2"/>
              <a:buChar char="§"/>
            </a:pPr>
            <a:r>
              <a:rPr lang="en-US">
                <a:gradFill>
                  <a:gsLst>
                    <a:gs pos="2917">
                      <a:srgbClr val="505050"/>
                    </a:gs>
                    <a:gs pos="30000">
                      <a:srgbClr val="505050"/>
                    </a:gs>
                  </a:gsLst>
                  <a:lin ang="5400000" scaled="0"/>
                </a:gradFill>
              </a:rPr>
              <a:t>Data Lake</a:t>
            </a:r>
          </a:p>
          <a:p>
            <a:pPr marL="285750" indent="-285750">
              <a:lnSpc>
                <a:spcPct val="90000"/>
              </a:lnSpc>
              <a:spcAft>
                <a:spcPts val="600"/>
              </a:spcAft>
              <a:buFont typeface="Wingdings" panose="05000000000000000000" pitchFamily="2" charset="2"/>
              <a:buChar char="§"/>
            </a:pPr>
            <a:r>
              <a:rPr lang="en-US">
                <a:gradFill>
                  <a:gsLst>
                    <a:gs pos="2917">
                      <a:srgbClr val="505050"/>
                    </a:gs>
                    <a:gs pos="30000">
                      <a:srgbClr val="505050"/>
                    </a:gs>
                  </a:gsLst>
                  <a:lin ang="5400000" scaled="0"/>
                </a:gradFill>
              </a:rPr>
              <a:t>Event Grid</a:t>
            </a:r>
          </a:p>
          <a:p>
            <a:pPr marL="285750" indent="-285750">
              <a:lnSpc>
                <a:spcPct val="90000"/>
              </a:lnSpc>
              <a:spcAft>
                <a:spcPts val="600"/>
              </a:spcAft>
              <a:buFont typeface="Wingdings" panose="05000000000000000000" pitchFamily="2" charset="2"/>
              <a:buChar char="§"/>
            </a:pPr>
            <a:r>
              <a:rPr lang="en-US">
                <a:gradFill>
                  <a:gsLst>
                    <a:gs pos="2917">
                      <a:srgbClr val="505050"/>
                    </a:gs>
                    <a:gs pos="30000">
                      <a:srgbClr val="505050"/>
                    </a:gs>
                  </a:gsLst>
                  <a:lin ang="5400000" scaled="0"/>
                </a:gradFill>
              </a:rPr>
              <a:t>App Insights</a:t>
            </a:r>
          </a:p>
          <a:p>
            <a:r>
              <a:rPr lang="en-US"/>
              <a:t>Nor have we included the pricing for Office 365 </a:t>
            </a:r>
          </a:p>
        </p:txBody>
      </p:sp>
      <p:sp>
        <p:nvSpPr>
          <p:cNvPr id="4" name="Slide Number Placeholder 3"/>
          <p:cNvSpPr>
            <a:spLocks noGrp="1"/>
          </p:cNvSpPr>
          <p:nvPr>
            <p:ph type="sldNum" sz="quarter" idx="5"/>
          </p:nvPr>
        </p:nvSpPr>
        <p:spPr/>
        <p:txBody>
          <a:bodyPr/>
          <a:lstStyle/>
          <a:p>
            <a:fld id="{3ABE0F51-521A-458A-97AF-61155349457C}" type="slidenum">
              <a:rPr lang="en-US" smtClean="0"/>
              <a:t>18</a:t>
            </a:fld>
            <a:endParaRPr lang="en-US"/>
          </a:p>
        </p:txBody>
      </p:sp>
    </p:spTree>
    <p:extLst>
      <p:ext uri="{BB962C8B-B14F-4D97-AF65-F5344CB8AC3E}">
        <p14:creationId xmlns:p14="http://schemas.microsoft.com/office/powerpoint/2010/main" val="493902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46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AAA0AA-B63C-4E09-908A-483B279B6211}" type="slidenum">
              <a:rPr lang="en-US" smtClean="0"/>
              <a:t>20</a:t>
            </a:fld>
            <a:endParaRPr lang="en-US"/>
          </a:p>
        </p:txBody>
      </p:sp>
    </p:spTree>
    <p:extLst>
      <p:ext uri="{BB962C8B-B14F-4D97-AF65-F5344CB8AC3E}">
        <p14:creationId xmlns:p14="http://schemas.microsoft.com/office/powerpoint/2010/main" val="89723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88CD61-65BA-4909-B92A-6CAB42DD22E2}" type="slidenum">
              <a:rPr lang="en-US" smtClean="0"/>
              <a:t>5</a:t>
            </a:fld>
            <a:endParaRPr lang="en-US"/>
          </a:p>
        </p:txBody>
      </p:sp>
    </p:spTree>
    <p:extLst>
      <p:ext uri="{BB962C8B-B14F-4D97-AF65-F5344CB8AC3E}">
        <p14:creationId xmlns:p14="http://schemas.microsoft.com/office/powerpoint/2010/main" val="356451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8/12/2020 11:24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0108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8EA7-215A-4C17-ABAB-537C5957E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DBDEB-4202-461B-9752-2B199D77E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544A27-F16A-4E0A-892F-59FF7D1CCEFC}"/>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F60E60FC-481E-4FD3-8E55-95CCD036C8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39B46-72A2-4BD9-867D-50D33C1F5EDD}"/>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1261443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BD8F-CDEC-4FC2-B7B3-EA183A18CE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5CFA3A-2635-4046-A75D-6FA82A4926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55426-1440-486D-8DD6-1A3F021A8616}"/>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174EA528-BCDD-44EB-A46C-38DCDC620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68E4D-E9E4-46BD-B526-08B58DB5DD4C}"/>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19022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73CB8-7393-4F12-997B-899CB4515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DAE16-4A21-4C0F-AE7A-DDCE7A101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FE16E-615C-4083-8246-7EA99CDF53BD}"/>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20ECB7D7-84D0-4DF9-B81A-5B06C05A02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EA963-6A03-410B-BAF5-6BBCA702EABF}"/>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006311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99967906"/>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E226-8917-491B-9C4E-2B5DB505D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1E8EC-EE96-41B8-A9E4-3C79506A7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07347-1F03-4F7A-ACDF-17E80BF8ED89}"/>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D99627C3-2D69-4FAE-91E9-56A8C600C6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10F09-B39C-4A47-8268-908492B911B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98679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24-4693-4C48-91E7-4DDC0DC4D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9CD4EE-5D7F-4C04-B93F-3BFE0AA476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DC3B6-869E-4722-86FD-171081633BD5}"/>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F039F1FB-EB2A-4642-BDCC-901F7199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CC95D-33BC-473E-80B2-A666A19B5CD6}"/>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1251025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8D1FD-EF4A-4A1C-B96A-FD8D29B43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0AFEC6-C700-42B4-ACB9-C49ACD398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1A543B-445C-4106-B461-0D6C92573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195DB1-95B7-4D1F-B9BC-7AA5D6D298E2}"/>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6" name="Footer Placeholder 5">
            <a:extLst>
              <a:ext uri="{FF2B5EF4-FFF2-40B4-BE49-F238E27FC236}">
                <a16:creationId xmlns:a16="http://schemas.microsoft.com/office/drawing/2014/main" id="{C2AB2954-F569-4F96-902E-42B9ECC46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AE43D6-C247-4EF7-8164-722DA8FFEB1B}"/>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87319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519CA-2DBC-4E5B-988E-2885017029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07B43E-6224-4153-B9EE-5C854C264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16AD33-A66E-457A-B1B5-562CD7F034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D73B27-AF67-46EF-B44F-B1A71377AD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F4704-8F87-4D43-AD5B-2ED391C31B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12352C-B705-4306-A818-2EF685227DEC}"/>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8" name="Footer Placeholder 7">
            <a:extLst>
              <a:ext uri="{FF2B5EF4-FFF2-40B4-BE49-F238E27FC236}">
                <a16:creationId xmlns:a16="http://schemas.microsoft.com/office/drawing/2014/main" id="{0CAEC6E8-C061-4427-A80C-F68658B201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0A1A38-778E-4DE7-BB7B-69C04397FEA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2123339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38BAE-4C51-4A5E-BD60-56C4635CE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A8F631-61E7-4ADA-B0A3-8D2EED0E33F5}"/>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4" name="Footer Placeholder 3">
            <a:extLst>
              <a:ext uri="{FF2B5EF4-FFF2-40B4-BE49-F238E27FC236}">
                <a16:creationId xmlns:a16="http://schemas.microsoft.com/office/drawing/2014/main" id="{4B897A4F-6A58-4B46-B7EB-D96F05B0E6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8E70E7-1189-4B94-B73B-4B559BE4D7BE}"/>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14813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BA02C3-DEFD-488D-AC64-486FBE05D713}"/>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3" name="Footer Placeholder 2">
            <a:extLst>
              <a:ext uri="{FF2B5EF4-FFF2-40B4-BE49-F238E27FC236}">
                <a16:creationId xmlns:a16="http://schemas.microsoft.com/office/drawing/2014/main" id="{764268BF-1E96-44BB-AAD3-196E8DC508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7760BE-83F0-4735-B5F4-558C7CC6ACC5}"/>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93301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7F007-E47C-44BD-B6CC-C6B2AF55E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E1BACD-7167-457E-B508-8AA878C0C9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3D580A-A6BC-4092-8F7D-C27E5A9E4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FC575C-35DC-4E6F-9269-A8AE7A62A8C5}"/>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6" name="Footer Placeholder 5">
            <a:extLst>
              <a:ext uri="{FF2B5EF4-FFF2-40B4-BE49-F238E27FC236}">
                <a16:creationId xmlns:a16="http://schemas.microsoft.com/office/drawing/2014/main" id="{F7B77EBF-257C-4942-B632-5FB631A28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3FC626-632D-4907-B9CD-B342DFF4E242}"/>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2251295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4B6A-2B5B-4FC0-8A88-5DD8938A6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A9F9B8-9C7F-4AFD-A978-6783218124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1345BF-B6FB-432C-95A9-3483BFE9B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868DD5-6AC0-4DAA-93C3-A49D355F227A}"/>
              </a:ext>
            </a:extLst>
          </p:cNvPr>
          <p:cNvSpPr>
            <a:spLocks noGrp="1"/>
          </p:cNvSpPr>
          <p:nvPr>
            <p:ph type="dt" sz="half" idx="10"/>
          </p:nvPr>
        </p:nvSpPr>
        <p:spPr/>
        <p:txBody>
          <a:bodyPr/>
          <a:lstStyle/>
          <a:p>
            <a:fld id="{5494B121-1B56-48B2-946A-EBDBC7773170}" type="datetimeFigureOut">
              <a:rPr lang="en-US" smtClean="0"/>
              <a:t>8/12/2020</a:t>
            </a:fld>
            <a:endParaRPr lang="en-US"/>
          </a:p>
        </p:txBody>
      </p:sp>
      <p:sp>
        <p:nvSpPr>
          <p:cNvPr id="6" name="Footer Placeholder 5">
            <a:extLst>
              <a:ext uri="{FF2B5EF4-FFF2-40B4-BE49-F238E27FC236}">
                <a16:creationId xmlns:a16="http://schemas.microsoft.com/office/drawing/2014/main" id="{50A88277-A3DA-4CD7-B0A9-12C7C4B84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A87EF-5972-47AB-85FB-C60A5A45C669}"/>
              </a:ext>
            </a:extLst>
          </p:cNvPr>
          <p:cNvSpPr>
            <a:spLocks noGrp="1"/>
          </p:cNvSpPr>
          <p:nvPr>
            <p:ph type="sldNum" sz="quarter" idx="12"/>
          </p:nvPr>
        </p:nvSpPr>
        <p:spPr/>
        <p:txBody>
          <a:bodyPr/>
          <a:lstStyle/>
          <a:p>
            <a:fld id="{AB658DB5-BE5E-4E4E-94AF-CD3D61D1FB1A}" type="slidenum">
              <a:rPr lang="en-US" smtClean="0"/>
              <a:t>‹#›</a:t>
            </a:fld>
            <a:endParaRPr lang="en-US"/>
          </a:p>
        </p:txBody>
      </p:sp>
    </p:spTree>
    <p:extLst>
      <p:ext uri="{BB962C8B-B14F-4D97-AF65-F5344CB8AC3E}">
        <p14:creationId xmlns:p14="http://schemas.microsoft.com/office/powerpoint/2010/main" val="352315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2A974C-C490-4B04-8166-009B32CA1C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151D1B-3D65-49F3-B58E-0168DC9D7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B94642-205C-47AD-8D94-94BB6E185B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94B121-1B56-48B2-946A-EBDBC7773170}" type="datetimeFigureOut">
              <a:rPr lang="en-US" smtClean="0"/>
              <a:t>8/12/2020</a:t>
            </a:fld>
            <a:endParaRPr lang="en-US"/>
          </a:p>
        </p:txBody>
      </p:sp>
      <p:sp>
        <p:nvSpPr>
          <p:cNvPr id="5" name="Footer Placeholder 4">
            <a:extLst>
              <a:ext uri="{FF2B5EF4-FFF2-40B4-BE49-F238E27FC236}">
                <a16:creationId xmlns:a16="http://schemas.microsoft.com/office/drawing/2014/main" id="{691634C8-60A6-4BE8-B450-180F130C0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856CC4-4326-46DC-9349-F917426AE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58DB5-BE5E-4E4E-94AF-CD3D61D1FB1A}" type="slidenum">
              <a:rPr lang="en-US" smtClean="0"/>
              <a:t>‹#›</a:t>
            </a:fld>
            <a:endParaRPr lang="en-US"/>
          </a:p>
        </p:txBody>
      </p:sp>
    </p:spTree>
    <p:extLst>
      <p:ext uri="{BB962C8B-B14F-4D97-AF65-F5344CB8AC3E}">
        <p14:creationId xmlns:p14="http://schemas.microsoft.com/office/powerpoint/2010/main" val="1215928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4" r:id="rId1"/>
    <p:sldLayoutId id="2147484710" r:id="rId2"/>
    <p:sldLayoutId id="2147484240" r:id="rId3"/>
    <p:sldLayoutId id="2147484577"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9842823"/>
      </p:ext>
    </p:extLst>
  </p:cSld>
  <p:clrMap bg1="lt1" tx1="dk1" bg2="lt2" tx2="dk2" accent1="accent1" accent2="accent2" accent3="accent3" accent4="accent4" accent5="accent5" accent6="accent6" hlink="hlink" folHlink="folHlink"/>
  <p:sldLayoutIdLst>
    <p:sldLayoutId id="2147484056"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aka.ms/mentalhealthbot" TargetMode="External"/><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hyperlink" Target="aka.ms/biad" TargetMode="Externa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aka.ms/mentalhealthbot" TargetMode="External"/><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14.xml"/><Relationship Id="rId7" Type="http://schemas.openxmlformats.org/officeDocument/2006/relationships/image" Target="../media/image12.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4.xml"/><Relationship Id="rId7" Type="http://schemas.openxmlformats.org/officeDocument/2006/relationships/image" Target="../media/image16.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cs typeface="Segoe UI"/>
              </a:rPr>
              <a:t>Intro </a:t>
            </a:r>
            <a:r>
              <a:rPr lang="en-US" dirty="0">
                <a:cs typeface="Segoe UI"/>
              </a:rPr>
              <a:t>to Conversational AI Services</a:t>
            </a:r>
            <a:endParaRPr lang="en-US" dirty="0"/>
          </a:p>
        </p:txBody>
      </p:sp>
      <p:sp>
        <p:nvSpPr>
          <p:cNvPr id="5" name="Text Placeholder 4"/>
          <p:cNvSpPr>
            <a:spLocks noGrp="1"/>
          </p:cNvSpPr>
          <p:nvPr>
            <p:ph type="body" sz="quarter" idx="12"/>
          </p:nvPr>
        </p:nvSpPr>
        <p:spPr>
          <a:xfrm>
            <a:off x="584200" y="3962400"/>
            <a:ext cx="9144000" cy="1354217"/>
          </a:xfrm>
        </p:spPr>
        <p:txBody>
          <a:bodyPr vert="horz" wrap="square" lIns="0" tIns="0" rIns="0" bIns="0" rtlCol="0" anchor="t">
            <a:spAutoFit/>
          </a:bodyPr>
          <a:lstStyle/>
          <a:p>
            <a:r>
              <a:rPr lang="en-US">
                <a:cs typeface="Segoe UI"/>
              </a:rPr>
              <a:t>Annie Xu</a:t>
            </a:r>
          </a:p>
          <a:p>
            <a:r>
              <a:rPr lang="en-US">
                <a:cs typeface="Segoe UI"/>
              </a:rPr>
              <a:t>Manika Tiwari</a:t>
            </a:r>
            <a:endParaRPr lang="en-US"/>
          </a:p>
          <a:p>
            <a:r>
              <a:rPr lang="en-US">
                <a:cs typeface="Segoe UI"/>
              </a:rPr>
              <a:t>Wayne Smith</a:t>
            </a:r>
          </a:p>
          <a:p>
            <a:r>
              <a:rPr lang="en-US"/>
              <a:t>Will Fox</a:t>
            </a:r>
          </a:p>
        </p:txBody>
      </p:sp>
    </p:spTree>
    <p:extLst>
      <p:ext uri="{BB962C8B-B14F-4D97-AF65-F5344CB8AC3E}">
        <p14:creationId xmlns:p14="http://schemas.microsoft.com/office/powerpoint/2010/main" val="4001185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t>QnA</a:t>
            </a:r>
            <a:r>
              <a:rPr lang="en-US"/>
              <a:t> Maker Knowledge Base</a:t>
            </a:r>
          </a:p>
        </p:txBody>
      </p:sp>
      <p:sp>
        <p:nvSpPr>
          <p:cNvPr id="6" name="Text Placeholder 5"/>
          <p:cNvSpPr>
            <a:spLocks noGrp="1"/>
          </p:cNvSpPr>
          <p:nvPr>
            <p:ph sz="quarter" idx="10"/>
          </p:nvPr>
        </p:nvSpPr>
        <p:spPr>
          <a:xfrm>
            <a:off x="584200" y="1435100"/>
            <a:ext cx="7424080" cy="4930581"/>
          </a:xfrm>
        </p:spPr>
        <p:txBody>
          <a:bodyPr/>
          <a:lstStyle/>
          <a:p>
            <a:r>
              <a:rPr lang="en-US"/>
              <a:t>Distill information into conversational, easy-to-navigate answers</a:t>
            </a:r>
          </a:p>
          <a:p>
            <a:pPr lvl="1">
              <a:lnSpc>
                <a:spcPct val="150000"/>
              </a:lnSpc>
            </a:pPr>
            <a:r>
              <a:rPr lang="en-US"/>
              <a:t>Extract questions and answers</a:t>
            </a:r>
          </a:p>
          <a:p>
            <a:pPr lvl="1"/>
            <a:r>
              <a:rPr lang="en-US"/>
              <a:t>Test, train, and publish</a:t>
            </a:r>
          </a:p>
          <a:p>
            <a:pPr lvl="1">
              <a:lnSpc>
                <a:spcPct val="150000"/>
              </a:lnSpc>
            </a:pPr>
            <a:r>
              <a:rPr lang="en-US"/>
              <a:t>Integrate with other APIs and solutions</a:t>
            </a:r>
          </a:p>
          <a:p>
            <a:pPr>
              <a:lnSpc>
                <a:spcPct val="150000"/>
              </a:lnSpc>
            </a:pPr>
            <a:r>
              <a:rPr lang="en-US"/>
              <a:t>No-code, 3-step KB creation</a:t>
            </a:r>
          </a:p>
          <a:p>
            <a:r>
              <a:rPr lang="en-US"/>
              <a:t>Add personality to your Bot</a:t>
            </a:r>
          </a:p>
          <a:p>
            <a:r>
              <a:rPr lang="en-US"/>
              <a:t>Support 50+ languages</a:t>
            </a:r>
          </a:p>
          <a:p>
            <a:pPr marL="0" indent="0">
              <a:buNone/>
            </a:pPr>
            <a:endParaRPr lang="en-US"/>
          </a:p>
          <a:p>
            <a:pPr lvl="1"/>
            <a:endParaRPr lang="en-US"/>
          </a:p>
        </p:txBody>
      </p:sp>
      <p:pic>
        <p:nvPicPr>
          <p:cNvPr id="4" name="KnowledgeBase (1)" descr="A screenshot of a computer screen&#10;&#10;Description automatically generated">
            <a:hlinkClick r:id="" action="ppaction://media"/>
            <a:extLst>
              <a:ext uri="{FF2B5EF4-FFF2-40B4-BE49-F238E27FC236}">
                <a16:creationId xmlns:a16="http://schemas.microsoft.com/office/drawing/2014/main" id="{EABDF67C-40BF-4482-B5C9-CFF3AA6669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1185" t="15401" r="3075" b="8450"/>
          <a:stretch/>
        </p:blipFill>
        <p:spPr>
          <a:xfrm>
            <a:off x="8156007" y="818521"/>
            <a:ext cx="2653827" cy="5220957"/>
          </a:xfrm>
          <a:prstGeom prst="rect">
            <a:avLst/>
          </a:prstGeom>
          <a:effectLst/>
        </p:spPr>
      </p:pic>
    </p:spTree>
    <p:extLst>
      <p:ext uri="{BB962C8B-B14F-4D97-AF65-F5344CB8AC3E}">
        <p14:creationId xmlns:p14="http://schemas.microsoft.com/office/powerpoint/2010/main" val="484833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EB28292-9CDB-48B0-9CCD-2A21D1A0902D}"/>
              </a:ext>
            </a:extLst>
          </p:cNvPr>
          <p:cNvSpPr/>
          <p:nvPr/>
        </p:nvSpPr>
        <p:spPr>
          <a:xfrm>
            <a:off x="-47355" y="0"/>
            <a:ext cx="12171071" cy="68647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 name="Picture 19" descr="A screenshot of a social media post&#10;&#10;Description automatically generated">
            <a:extLst>
              <a:ext uri="{FF2B5EF4-FFF2-40B4-BE49-F238E27FC236}">
                <a16:creationId xmlns:a16="http://schemas.microsoft.com/office/drawing/2014/main" id="{BDEA1236-60C9-498F-B39A-1FFA5BDBF60F}"/>
              </a:ext>
            </a:extLst>
          </p:cNvPr>
          <p:cNvPicPr>
            <a:picLocks noChangeAspect="1"/>
          </p:cNvPicPr>
          <p:nvPr/>
        </p:nvPicPr>
        <p:blipFill>
          <a:blip r:embed="rId3"/>
          <a:stretch>
            <a:fillRect/>
          </a:stretch>
        </p:blipFill>
        <p:spPr>
          <a:xfrm>
            <a:off x="8060291" y="2199805"/>
            <a:ext cx="4063425" cy="2458389"/>
          </a:xfrm>
          <a:prstGeom prst="rect">
            <a:avLst/>
          </a:prstGeom>
        </p:spPr>
      </p:pic>
      <p:cxnSp>
        <p:nvCxnSpPr>
          <p:cNvPr id="44" name="Straight Connector 4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4" name="Content Placeholder 4" descr="A screenshot of a cell phone&#10;&#10;Description automatically generated">
            <a:extLst>
              <a:ext uri="{FF2B5EF4-FFF2-40B4-BE49-F238E27FC236}">
                <a16:creationId xmlns:a16="http://schemas.microsoft.com/office/drawing/2014/main" id="{8EDA65D2-D185-4983-8B62-360ECF359834}"/>
              </a:ext>
            </a:extLst>
          </p:cNvPr>
          <p:cNvPicPr>
            <a:picLocks noChangeAspect="1"/>
          </p:cNvPicPr>
          <p:nvPr/>
        </p:nvPicPr>
        <p:blipFill>
          <a:blip r:embed="rId4"/>
          <a:stretch>
            <a:fillRect/>
          </a:stretch>
        </p:blipFill>
        <p:spPr>
          <a:xfrm>
            <a:off x="33646" y="2102312"/>
            <a:ext cx="4050953" cy="265337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476CFBD0-AC4F-408D-96C1-51D5CDD3444A}"/>
              </a:ext>
            </a:extLst>
          </p:cNvPr>
          <p:cNvPicPr>
            <a:picLocks noChangeAspect="1"/>
          </p:cNvPicPr>
          <p:nvPr/>
        </p:nvPicPr>
        <p:blipFill rotWithShape="1">
          <a:blip r:embed="rId5"/>
          <a:srcRect l="3173" r="9226"/>
          <a:stretch/>
        </p:blipFill>
        <p:spPr>
          <a:xfrm>
            <a:off x="4661075" y="1238994"/>
            <a:ext cx="2869850" cy="4380012"/>
          </a:xfrm>
          <a:prstGeom prst="rect">
            <a:avLst/>
          </a:prstGeom>
        </p:spPr>
      </p:pic>
      <p:sp>
        <p:nvSpPr>
          <p:cNvPr id="3" name="Arrow: Right 2">
            <a:extLst>
              <a:ext uri="{FF2B5EF4-FFF2-40B4-BE49-F238E27FC236}">
                <a16:creationId xmlns:a16="http://schemas.microsoft.com/office/drawing/2014/main" id="{88D85407-978D-4446-A444-5A95DFBF03EC}"/>
              </a:ext>
            </a:extLst>
          </p:cNvPr>
          <p:cNvSpPr/>
          <p:nvPr/>
        </p:nvSpPr>
        <p:spPr>
          <a:xfrm>
            <a:off x="4214478" y="3248600"/>
            <a:ext cx="420219" cy="36849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10A98D51-07A7-4E8C-80BA-AF0D66CBB17F}"/>
              </a:ext>
            </a:extLst>
          </p:cNvPr>
          <p:cNvSpPr/>
          <p:nvPr/>
        </p:nvSpPr>
        <p:spPr>
          <a:xfrm>
            <a:off x="7575701" y="3244755"/>
            <a:ext cx="420219" cy="36849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08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Escalation</a:t>
            </a:r>
          </a:p>
        </p:txBody>
      </p:sp>
      <p:pic>
        <p:nvPicPr>
          <p:cNvPr id="2" name="Picture 2" descr="See the source image">
            <a:extLst>
              <a:ext uri="{FF2B5EF4-FFF2-40B4-BE49-F238E27FC236}">
                <a16:creationId xmlns:a16="http://schemas.microsoft.com/office/drawing/2014/main" id="{A31A2199-1BBD-44D3-AEC3-B0A876C571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09901" y="2166378"/>
            <a:ext cx="3945693" cy="2525243"/>
          </a:xfrm>
          <a:prstGeom prst="rect">
            <a:avLst/>
          </a:prstGeom>
          <a:extLst>
            <a:ext uri="{909E8E84-426E-40DD-AFC4-6F175D3DCCD1}">
              <a14:hiddenFill xmlns:a14="http://schemas.microsoft.com/office/drawing/2010/main">
                <a:solidFill>
                  <a:srgbClr val="FFFFFF"/>
                </a:solidFill>
              </a14:hiddenFill>
            </a:ext>
          </a:extLst>
        </p:spPr>
      </p:pic>
      <p:pic>
        <p:nvPicPr>
          <p:cNvPr id="8" name="Escalation">
            <a:hlinkClick r:id="" action="ppaction://media"/>
            <a:extLst>
              <a:ext uri="{FF2B5EF4-FFF2-40B4-BE49-F238E27FC236}">
                <a16:creationId xmlns:a16="http://schemas.microsoft.com/office/drawing/2014/main" id="{58085F31-A8AB-46AE-BF7E-FC19EF049446}"/>
              </a:ext>
            </a:extLst>
          </p:cNvPr>
          <p:cNvPicPr>
            <a:picLocks noChangeAspect="1"/>
          </p:cNvPicPr>
          <p:nvPr>
            <a:videoFile r:link="rId1"/>
            <p:extLst>
              <p:ext uri="{DAA4B4D4-6D71-4841-9C94-3DE7FCFB9230}">
                <p14:media xmlns:p14="http://schemas.microsoft.com/office/powerpoint/2010/main" r:embed="rId2">
                  <p14:trim st="13601"/>
                </p14:media>
              </p:ext>
            </p:extLst>
          </p:nvPr>
        </p:nvPicPr>
        <p:blipFill rotWithShape="1">
          <a:blip r:embed="rId6"/>
          <a:srcRect l="71990" t="15384" r="3631" b="10733"/>
          <a:stretch>
            <a:fillRect/>
          </a:stretch>
        </p:blipFill>
        <p:spPr>
          <a:xfrm>
            <a:off x="6874742" y="60707"/>
            <a:ext cx="3342640" cy="6736586"/>
          </a:xfrm>
          <a:prstGeom prst="rect">
            <a:avLst/>
          </a:prstGeom>
        </p:spPr>
      </p:pic>
    </p:spTree>
    <p:extLst>
      <p:ext uri="{BB962C8B-B14F-4D97-AF65-F5344CB8AC3E}">
        <p14:creationId xmlns:p14="http://schemas.microsoft.com/office/powerpoint/2010/main" val="3297253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F3AD8-17FD-4CF2-AFE2-C2D1D9D59A2B}"/>
              </a:ext>
            </a:extLst>
          </p:cNvPr>
          <p:cNvSpPr>
            <a:spLocks noGrp="1"/>
          </p:cNvSpPr>
          <p:nvPr>
            <p:ph type="title"/>
          </p:nvPr>
        </p:nvSpPr>
        <p:spPr/>
        <p:txBody>
          <a:bodyPr vert="horz" lIns="91440" tIns="45720" rIns="91440" bIns="45720" rtlCol="0">
            <a:normAutofit fontScale="90000"/>
          </a:bodyPr>
          <a:lstStyle/>
          <a:p>
            <a:r>
              <a:rPr lang="en-US"/>
              <a:t>Challenges </a:t>
            </a:r>
          </a:p>
        </p:txBody>
      </p:sp>
      <p:graphicFrame>
        <p:nvGraphicFramePr>
          <p:cNvPr id="4" name="Diagram 3">
            <a:extLst>
              <a:ext uri="{FF2B5EF4-FFF2-40B4-BE49-F238E27FC236}">
                <a16:creationId xmlns:a16="http://schemas.microsoft.com/office/drawing/2014/main" id="{29175CA9-8BF9-4409-98F4-0DA313B54F5E}"/>
              </a:ext>
            </a:extLst>
          </p:cNvPr>
          <p:cNvGraphicFramePr/>
          <p:nvPr>
            <p:extLst>
              <p:ext uri="{D42A27DB-BD31-4B8C-83A1-F6EECF244321}">
                <p14:modId xmlns:p14="http://schemas.microsoft.com/office/powerpoint/2010/main" val="14052899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2171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Can Be Extended for Compliance</a:t>
            </a:r>
          </a:p>
        </p:txBody>
      </p:sp>
      <p:graphicFrame>
        <p:nvGraphicFramePr>
          <p:cNvPr id="8" name="Content Placeholder 2">
            <a:extLst>
              <a:ext uri="{FF2B5EF4-FFF2-40B4-BE49-F238E27FC236}">
                <a16:creationId xmlns:a16="http://schemas.microsoft.com/office/drawing/2014/main" id="{A2CECCA8-E56B-4114-803B-CC0C9EBBA9C6}"/>
              </a:ext>
            </a:extLst>
          </p:cNvPr>
          <p:cNvGraphicFramePr>
            <a:graphicFrameLocks/>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2755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516C-F4A0-4D14-894C-F01135BD993C}"/>
              </a:ext>
            </a:extLst>
          </p:cNvPr>
          <p:cNvSpPr>
            <a:spLocks noGrp="1"/>
          </p:cNvSpPr>
          <p:nvPr>
            <p:ph type="title"/>
          </p:nvPr>
        </p:nvSpPr>
        <p:spPr/>
        <p:txBody>
          <a:bodyPr>
            <a:normAutofit/>
          </a:bodyPr>
          <a:lstStyle/>
          <a:p>
            <a:pPr defTabSz="932742">
              <a:lnSpc>
                <a:spcPct val="100000"/>
              </a:lnSpc>
            </a:pPr>
            <a:r>
              <a:rPr lang="en-US" sz="3600" spc="-50">
                <a:ln w="3175">
                  <a:noFill/>
                </a:ln>
                <a:ea typeface="+mn-ea"/>
                <a:cs typeface="Segoe UI" pitchFamily="34" charset="0"/>
              </a:rPr>
              <a:t>Why should you care?</a:t>
            </a:r>
          </a:p>
        </p:txBody>
      </p:sp>
      <p:graphicFrame>
        <p:nvGraphicFramePr>
          <p:cNvPr id="5" name="Content Placeholder 4">
            <a:extLst>
              <a:ext uri="{FF2B5EF4-FFF2-40B4-BE49-F238E27FC236}">
                <a16:creationId xmlns:a16="http://schemas.microsoft.com/office/drawing/2014/main" id="{ABE5C47E-14EB-4747-8406-CBB4EA19FB6C}"/>
              </a:ext>
            </a:extLst>
          </p:cNvPr>
          <p:cNvGraphicFramePr>
            <a:graphicFrameLocks noGrp="1"/>
          </p:cNvGraphicFramePr>
          <p:nvPr>
            <p:ph sz="quarter" idx="10"/>
            <p:extLst>
              <p:ext uri="{D42A27DB-BD31-4B8C-83A1-F6EECF244321}">
                <p14:modId xmlns:p14="http://schemas.microsoft.com/office/powerpoint/2010/main" val="89671460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80556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F7962-F0FA-4C31-93AF-96C38B3C9CEA}"/>
              </a:ext>
            </a:extLst>
          </p:cNvPr>
          <p:cNvSpPr>
            <a:spLocks noGrp="1"/>
          </p:cNvSpPr>
          <p:nvPr>
            <p:ph type="title"/>
          </p:nvPr>
        </p:nvSpPr>
        <p:spPr/>
        <p:txBody>
          <a:bodyPr/>
          <a:lstStyle/>
          <a:p>
            <a:r>
              <a:rPr lang="en-US"/>
              <a:t>ACR: Bot application with Bot Framework</a:t>
            </a:r>
          </a:p>
        </p:txBody>
      </p:sp>
      <p:pic>
        <p:nvPicPr>
          <p:cNvPr id="9" name="Picture 8">
            <a:extLst>
              <a:ext uri="{FF2B5EF4-FFF2-40B4-BE49-F238E27FC236}">
                <a16:creationId xmlns:a16="http://schemas.microsoft.com/office/drawing/2014/main" id="{D8E37A89-5DA5-40ED-8D04-3ECE506B9832}"/>
              </a:ext>
            </a:extLst>
          </p:cNvPr>
          <p:cNvPicPr>
            <a:picLocks noChangeAspect="1"/>
          </p:cNvPicPr>
          <p:nvPr/>
        </p:nvPicPr>
        <p:blipFill>
          <a:blip r:embed="rId3"/>
          <a:stretch>
            <a:fillRect/>
          </a:stretch>
        </p:blipFill>
        <p:spPr>
          <a:xfrm>
            <a:off x="3835749" y="1830780"/>
            <a:ext cx="6323815" cy="3955492"/>
          </a:xfrm>
          <a:prstGeom prst="rect">
            <a:avLst/>
          </a:prstGeom>
        </p:spPr>
      </p:pic>
      <p:sp>
        <p:nvSpPr>
          <p:cNvPr id="11" name="TextBox 10">
            <a:extLst>
              <a:ext uri="{FF2B5EF4-FFF2-40B4-BE49-F238E27FC236}">
                <a16:creationId xmlns:a16="http://schemas.microsoft.com/office/drawing/2014/main" id="{49A9A25B-4BF3-4D1C-B5AA-656964F74B1D}"/>
              </a:ext>
            </a:extLst>
          </p:cNvPr>
          <p:cNvSpPr txBox="1"/>
          <p:nvPr/>
        </p:nvSpPr>
        <p:spPr>
          <a:xfrm>
            <a:off x="10143219" y="3468630"/>
            <a:ext cx="1457771" cy="544765"/>
          </a:xfrm>
          <a:prstGeom prst="rect">
            <a:avLst/>
          </a:prstGeom>
          <a:noFill/>
        </p:spPr>
        <p:txBody>
          <a:bodyPr wrap="none" lIns="182880" tIns="146304" rIns="182880" bIns="146304" rtlCol="0">
            <a:spAutoFit/>
          </a:bodyPr>
          <a:lstStyle/>
          <a:p>
            <a:pPr>
              <a:lnSpc>
                <a:spcPct val="90000"/>
              </a:lnSpc>
              <a:spcAft>
                <a:spcPts val="600"/>
              </a:spcAft>
            </a:pPr>
            <a:r>
              <a:rPr lang="en-US" b="1">
                <a:solidFill>
                  <a:srgbClr val="0078D4"/>
                </a:solidFill>
              </a:rPr>
              <a:t>= USD 50 </a:t>
            </a:r>
          </a:p>
        </p:txBody>
      </p:sp>
      <p:grpSp>
        <p:nvGrpSpPr>
          <p:cNvPr id="383" name="Group 382">
            <a:extLst>
              <a:ext uri="{FF2B5EF4-FFF2-40B4-BE49-F238E27FC236}">
                <a16:creationId xmlns:a16="http://schemas.microsoft.com/office/drawing/2014/main" id="{81BC0BB5-0A84-4E88-8599-CB216B73E246}"/>
              </a:ext>
            </a:extLst>
          </p:cNvPr>
          <p:cNvGrpSpPr/>
          <p:nvPr/>
        </p:nvGrpSpPr>
        <p:grpSpPr>
          <a:xfrm>
            <a:off x="84280" y="3149505"/>
            <a:ext cx="1415355" cy="1218932"/>
            <a:chOff x="-1879538" y="2820140"/>
            <a:chExt cx="2307544" cy="2030105"/>
          </a:xfrm>
        </p:grpSpPr>
        <p:grpSp>
          <p:nvGrpSpPr>
            <p:cNvPr id="166" name="Group 165">
              <a:extLst>
                <a:ext uri="{FF2B5EF4-FFF2-40B4-BE49-F238E27FC236}">
                  <a16:creationId xmlns:a16="http://schemas.microsoft.com/office/drawing/2014/main" id="{40C7A225-B62D-41C7-B0F7-58A33D7BA004}"/>
                </a:ext>
              </a:extLst>
            </p:cNvPr>
            <p:cNvGrpSpPr/>
            <p:nvPr/>
          </p:nvGrpSpPr>
          <p:grpSpPr>
            <a:xfrm>
              <a:off x="-1879538" y="2820140"/>
              <a:ext cx="2307544" cy="2030105"/>
              <a:chOff x="3994484" y="1616242"/>
              <a:chExt cx="4203032" cy="4203032"/>
            </a:xfrm>
            <a:solidFill>
              <a:schemeClr val="accent6"/>
            </a:solidFill>
          </p:grpSpPr>
          <p:sp>
            <p:nvSpPr>
              <p:cNvPr id="163" name="Circle: Hollow 162">
                <a:extLst>
                  <a:ext uri="{FF2B5EF4-FFF2-40B4-BE49-F238E27FC236}">
                    <a16:creationId xmlns:a16="http://schemas.microsoft.com/office/drawing/2014/main" id="{76392338-9CA8-427F-94CD-4E0306AF91BA}"/>
                  </a:ext>
                </a:extLst>
              </p:cNvPr>
              <p:cNvSpPr/>
              <p:nvPr/>
            </p:nvSpPr>
            <p:spPr bwMode="auto">
              <a:xfrm>
                <a:off x="3994484" y="1616242"/>
                <a:ext cx="4203032" cy="4203032"/>
              </a:xfrm>
              <a:prstGeom prst="donut">
                <a:avLst>
                  <a:gd name="adj" fmla="val 1118"/>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64" name="Circle: Hollow 163">
                <a:extLst>
                  <a:ext uri="{FF2B5EF4-FFF2-40B4-BE49-F238E27FC236}">
                    <a16:creationId xmlns:a16="http://schemas.microsoft.com/office/drawing/2014/main" id="{37F9E94D-F659-4EFC-A94A-FF31A51043E2}"/>
                  </a:ext>
                </a:extLst>
              </p:cNvPr>
              <p:cNvSpPr/>
              <p:nvPr/>
            </p:nvSpPr>
            <p:spPr bwMode="auto">
              <a:xfrm>
                <a:off x="4231907" y="1853665"/>
                <a:ext cx="3728186" cy="3728186"/>
              </a:xfrm>
              <a:prstGeom prst="donut">
                <a:avLst>
                  <a:gd name="adj" fmla="val 3796"/>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65" name="Circle: Hollow 164">
                <a:extLst>
                  <a:ext uri="{FF2B5EF4-FFF2-40B4-BE49-F238E27FC236}">
                    <a16:creationId xmlns:a16="http://schemas.microsoft.com/office/drawing/2014/main" id="{5B7EB2B4-5D33-4E0E-84B1-0062013F27A1}"/>
                  </a:ext>
                </a:extLst>
              </p:cNvPr>
              <p:cNvSpPr/>
              <p:nvPr/>
            </p:nvSpPr>
            <p:spPr bwMode="auto">
              <a:xfrm>
                <a:off x="4524676" y="2146434"/>
                <a:ext cx="3142648" cy="3142648"/>
              </a:xfrm>
              <a:prstGeom prst="donut">
                <a:avLst>
                  <a:gd name="adj" fmla="val 1118"/>
                </a:avLst>
              </a:prstGeom>
              <a:grp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6BF16365-5447-45E2-97FF-61F040785BB4}"/>
                </a:ext>
              </a:extLst>
            </p:cNvPr>
            <p:cNvGrpSpPr/>
            <p:nvPr/>
          </p:nvGrpSpPr>
          <p:grpSpPr>
            <a:xfrm>
              <a:off x="-1426633" y="3455691"/>
              <a:ext cx="1419421" cy="707202"/>
              <a:chOff x="5774572" y="2150854"/>
              <a:chExt cx="4837112" cy="2804375"/>
            </a:xfrm>
          </p:grpSpPr>
          <p:grpSp>
            <p:nvGrpSpPr>
              <p:cNvPr id="168" name="Group 167">
                <a:extLst>
                  <a:ext uri="{FF2B5EF4-FFF2-40B4-BE49-F238E27FC236}">
                    <a16:creationId xmlns:a16="http://schemas.microsoft.com/office/drawing/2014/main" id="{72A69862-5AB9-4423-86BF-E317B3939AC5}"/>
                  </a:ext>
                </a:extLst>
              </p:cNvPr>
              <p:cNvGrpSpPr/>
              <p:nvPr/>
            </p:nvGrpSpPr>
            <p:grpSpPr>
              <a:xfrm>
                <a:off x="5774572" y="2150854"/>
                <a:ext cx="4837112" cy="2804375"/>
                <a:chOff x="5774572" y="2150854"/>
                <a:chExt cx="4837112" cy="2804375"/>
              </a:xfrm>
            </p:grpSpPr>
            <p:sp>
              <p:nvSpPr>
                <p:cNvPr id="170" name="Freeform 167">
                  <a:extLst>
                    <a:ext uri="{FF2B5EF4-FFF2-40B4-BE49-F238E27FC236}">
                      <a16:creationId xmlns:a16="http://schemas.microsoft.com/office/drawing/2014/main" id="{68127965-83F1-4D72-B5CB-DAD0F19EB729}"/>
                    </a:ext>
                  </a:extLst>
                </p:cNvPr>
                <p:cNvSpPr>
                  <a:spLocks/>
                </p:cNvSpPr>
                <p:nvPr/>
              </p:nvSpPr>
              <p:spPr bwMode="auto">
                <a:xfrm>
                  <a:off x="5774572" y="4764729"/>
                  <a:ext cx="4837112" cy="190500"/>
                </a:xfrm>
                <a:custGeom>
                  <a:avLst/>
                  <a:gdLst>
                    <a:gd name="T0" fmla="*/ 0 w 1524"/>
                    <a:gd name="T1" fmla="*/ 0 h 60"/>
                    <a:gd name="T2" fmla="*/ 0 w 1524"/>
                    <a:gd name="T3" fmla="*/ 4 h 60"/>
                    <a:gd name="T4" fmla="*/ 56 w 1524"/>
                    <a:gd name="T5" fmla="*/ 60 h 60"/>
                    <a:gd name="T6" fmla="*/ 1468 w 1524"/>
                    <a:gd name="T7" fmla="*/ 60 h 60"/>
                    <a:gd name="T8" fmla="*/ 1524 w 1524"/>
                    <a:gd name="T9" fmla="*/ 4 h 60"/>
                    <a:gd name="T10" fmla="*/ 1524 w 1524"/>
                    <a:gd name="T11" fmla="*/ 0 h 60"/>
                    <a:gd name="T12" fmla="*/ 0 w 1524"/>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1524" h="60">
                      <a:moveTo>
                        <a:pt x="0" y="0"/>
                      </a:moveTo>
                      <a:cubicBezTo>
                        <a:pt x="0" y="4"/>
                        <a:pt x="0" y="4"/>
                        <a:pt x="0" y="4"/>
                      </a:cubicBezTo>
                      <a:cubicBezTo>
                        <a:pt x="0" y="35"/>
                        <a:pt x="25" y="60"/>
                        <a:pt x="56" y="60"/>
                      </a:cubicBezTo>
                      <a:cubicBezTo>
                        <a:pt x="1468" y="60"/>
                        <a:pt x="1468" y="60"/>
                        <a:pt x="1468" y="60"/>
                      </a:cubicBezTo>
                      <a:cubicBezTo>
                        <a:pt x="1499" y="60"/>
                        <a:pt x="1524" y="35"/>
                        <a:pt x="1524" y="4"/>
                      </a:cubicBezTo>
                      <a:cubicBezTo>
                        <a:pt x="1524" y="0"/>
                        <a:pt x="1524" y="0"/>
                        <a:pt x="1524" y="0"/>
                      </a:cubicBezTo>
                      <a:lnTo>
                        <a:pt x="0" y="0"/>
                      </a:ln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1" name="Group 170">
                  <a:extLst>
                    <a:ext uri="{FF2B5EF4-FFF2-40B4-BE49-F238E27FC236}">
                      <a16:creationId xmlns:a16="http://schemas.microsoft.com/office/drawing/2014/main" id="{5A1E5AAD-16D0-4D1D-8B9C-DD248752DD06}"/>
                    </a:ext>
                  </a:extLst>
                </p:cNvPr>
                <p:cNvGrpSpPr/>
                <p:nvPr/>
              </p:nvGrpSpPr>
              <p:grpSpPr>
                <a:xfrm>
                  <a:off x="6321490" y="2150854"/>
                  <a:ext cx="3748087" cy="2549525"/>
                  <a:chOff x="6321490" y="2150854"/>
                  <a:chExt cx="3748087" cy="2549525"/>
                </a:xfrm>
              </p:grpSpPr>
              <p:sp>
                <p:nvSpPr>
                  <p:cNvPr id="172" name="Rectangle 164">
                    <a:extLst>
                      <a:ext uri="{FF2B5EF4-FFF2-40B4-BE49-F238E27FC236}">
                        <a16:creationId xmlns:a16="http://schemas.microsoft.com/office/drawing/2014/main" id="{F5532939-B432-405F-9885-84F23EFC2455}"/>
                      </a:ext>
                    </a:extLst>
                  </p:cNvPr>
                  <p:cNvSpPr>
                    <a:spLocks noChangeArrowheads="1"/>
                  </p:cNvSpPr>
                  <p:nvPr/>
                </p:nvSpPr>
                <p:spPr bwMode="auto">
                  <a:xfrm>
                    <a:off x="6321490" y="2150854"/>
                    <a:ext cx="3748087" cy="254952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3" name="Group 172">
                    <a:extLst>
                      <a:ext uri="{FF2B5EF4-FFF2-40B4-BE49-F238E27FC236}">
                        <a16:creationId xmlns:a16="http://schemas.microsoft.com/office/drawing/2014/main" id="{7DF8532B-7CE7-4466-8892-7F55C16C0A21}"/>
                      </a:ext>
                    </a:extLst>
                  </p:cNvPr>
                  <p:cNvGrpSpPr/>
                  <p:nvPr/>
                </p:nvGrpSpPr>
                <p:grpSpPr>
                  <a:xfrm>
                    <a:off x="6448489" y="2208004"/>
                    <a:ext cx="3494088" cy="2378075"/>
                    <a:chOff x="6448489" y="2208004"/>
                    <a:chExt cx="3494088" cy="2378075"/>
                  </a:xfrm>
                </p:grpSpPr>
                <p:sp>
                  <p:nvSpPr>
                    <p:cNvPr id="174" name="Rectangle 166">
                      <a:extLst>
                        <a:ext uri="{FF2B5EF4-FFF2-40B4-BE49-F238E27FC236}">
                          <a16:creationId xmlns:a16="http://schemas.microsoft.com/office/drawing/2014/main" id="{8566AF03-4E8A-40A5-BD62-0B1B1EBA799F}"/>
                        </a:ext>
                      </a:extLst>
                    </p:cNvPr>
                    <p:cNvSpPr>
                      <a:spLocks noChangeArrowheads="1"/>
                    </p:cNvSpPr>
                    <p:nvPr/>
                  </p:nvSpPr>
                  <p:spPr bwMode="auto">
                    <a:xfrm>
                      <a:off x="6448490" y="2350879"/>
                      <a:ext cx="3494087" cy="223520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5" name="Group 174">
                      <a:extLst>
                        <a:ext uri="{FF2B5EF4-FFF2-40B4-BE49-F238E27FC236}">
                          <a16:creationId xmlns:a16="http://schemas.microsoft.com/office/drawing/2014/main" id="{A70F1B80-953C-4776-A735-0D951E0A3AEF}"/>
                        </a:ext>
                      </a:extLst>
                    </p:cNvPr>
                    <p:cNvGrpSpPr/>
                    <p:nvPr/>
                  </p:nvGrpSpPr>
                  <p:grpSpPr>
                    <a:xfrm>
                      <a:off x="6448489" y="2208004"/>
                      <a:ext cx="3494088" cy="2378075"/>
                      <a:chOff x="6448489" y="2208004"/>
                      <a:chExt cx="3494088" cy="2378075"/>
                    </a:xfrm>
                  </p:grpSpPr>
                  <p:sp>
                    <p:nvSpPr>
                      <p:cNvPr id="176" name="Oval 165">
                        <a:extLst>
                          <a:ext uri="{FF2B5EF4-FFF2-40B4-BE49-F238E27FC236}">
                            <a16:creationId xmlns:a16="http://schemas.microsoft.com/office/drawing/2014/main" id="{62581F12-660E-49E2-A139-9E236846D86C}"/>
                          </a:ext>
                        </a:extLst>
                      </p:cNvPr>
                      <p:cNvSpPr>
                        <a:spLocks noChangeArrowheads="1"/>
                      </p:cNvSpPr>
                      <p:nvPr/>
                    </p:nvSpPr>
                    <p:spPr bwMode="auto">
                      <a:xfrm>
                        <a:off x="8162990" y="2208004"/>
                        <a:ext cx="66675" cy="666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nvGrpSpPr>
                      <p:cNvPr id="177" name="Group 176">
                        <a:extLst>
                          <a:ext uri="{FF2B5EF4-FFF2-40B4-BE49-F238E27FC236}">
                            <a16:creationId xmlns:a16="http://schemas.microsoft.com/office/drawing/2014/main" id="{2A63A68A-E412-4761-8ED0-F4E0CC65FAB4}"/>
                          </a:ext>
                        </a:extLst>
                      </p:cNvPr>
                      <p:cNvGrpSpPr/>
                      <p:nvPr/>
                    </p:nvGrpSpPr>
                    <p:grpSpPr>
                      <a:xfrm>
                        <a:off x="6448489" y="3061007"/>
                        <a:ext cx="3494088" cy="205860"/>
                        <a:chOff x="6448489" y="3001836"/>
                        <a:chExt cx="3494088" cy="205860"/>
                      </a:xfrm>
                    </p:grpSpPr>
                    <p:sp>
                      <p:nvSpPr>
                        <p:cNvPr id="196" name="Freeform 87">
                          <a:extLst>
                            <a:ext uri="{FF2B5EF4-FFF2-40B4-BE49-F238E27FC236}">
                              <a16:creationId xmlns:a16="http://schemas.microsoft.com/office/drawing/2014/main" id="{76883186-2E30-44A5-BAD8-CFD2A80B6569}"/>
                            </a:ext>
                          </a:extLst>
                        </p:cNvPr>
                        <p:cNvSpPr>
                          <a:spLocks noEditPoints="1"/>
                        </p:cNvSpPr>
                        <p:nvPr/>
                      </p:nvSpPr>
                      <p:spPr bwMode="auto">
                        <a:xfrm>
                          <a:off x="6448489"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7" name="Freeform 87">
                          <a:extLst>
                            <a:ext uri="{FF2B5EF4-FFF2-40B4-BE49-F238E27FC236}">
                              <a16:creationId xmlns:a16="http://schemas.microsoft.com/office/drawing/2014/main" id="{A1F138BC-DA14-434F-A57C-7E694FBAA71C}"/>
                            </a:ext>
                          </a:extLst>
                        </p:cNvPr>
                        <p:cNvSpPr>
                          <a:spLocks noEditPoints="1"/>
                        </p:cNvSpPr>
                        <p:nvPr/>
                      </p:nvSpPr>
                      <p:spPr bwMode="auto">
                        <a:xfrm>
                          <a:off x="8240074" y="3001836"/>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78" name="Group 177">
                        <a:extLst>
                          <a:ext uri="{FF2B5EF4-FFF2-40B4-BE49-F238E27FC236}">
                            <a16:creationId xmlns:a16="http://schemas.microsoft.com/office/drawing/2014/main" id="{1BCEA175-D389-4482-BC5B-9820E537EBE3}"/>
                          </a:ext>
                        </a:extLst>
                      </p:cNvPr>
                      <p:cNvGrpSpPr/>
                      <p:nvPr/>
                    </p:nvGrpSpPr>
                    <p:grpSpPr>
                      <a:xfrm>
                        <a:off x="6448489" y="2728424"/>
                        <a:ext cx="3494088" cy="211421"/>
                        <a:chOff x="6448489" y="2673574"/>
                        <a:chExt cx="3494088" cy="211421"/>
                      </a:xfrm>
                    </p:grpSpPr>
                    <p:sp>
                      <p:nvSpPr>
                        <p:cNvPr id="194" name="Freeform 88">
                          <a:extLst>
                            <a:ext uri="{FF2B5EF4-FFF2-40B4-BE49-F238E27FC236}">
                              <a16:creationId xmlns:a16="http://schemas.microsoft.com/office/drawing/2014/main" id="{0883A9C6-C8B6-47F0-8423-23CE55740A46}"/>
                            </a:ext>
                          </a:extLst>
                        </p:cNvPr>
                        <p:cNvSpPr>
                          <a:spLocks noEditPoints="1"/>
                        </p:cNvSpPr>
                        <p:nvPr/>
                      </p:nvSpPr>
                      <p:spPr bwMode="auto">
                        <a:xfrm>
                          <a:off x="6448489"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5" name="Freeform 88">
                          <a:extLst>
                            <a:ext uri="{FF2B5EF4-FFF2-40B4-BE49-F238E27FC236}">
                              <a16:creationId xmlns:a16="http://schemas.microsoft.com/office/drawing/2014/main" id="{1400DA76-EF56-47A8-A824-8E1E39CCF9EA}"/>
                            </a:ext>
                          </a:extLst>
                        </p:cNvPr>
                        <p:cNvSpPr>
                          <a:spLocks noEditPoints="1"/>
                        </p:cNvSpPr>
                        <p:nvPr/>
                      </p:nvSpPr>
                      <p:spPr bwMode="auto">
                        <a:xfrm>
                          <a:off x="8240074" y="2673574"/>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79" name="Group 178">
                        <a:extLst>
                          <a:ext uri="{FF2B5EF4-FFF2-40B4-BE49-F238E27FC236}">
                            <a16:creationId xmlns:a16="http://schemas.microsoft.com/office/drawing/2014/main" id="{520BA965-3012-4018-A3EB-515E619A12F4}"/>
                          </a:ext>
                        </a:extLst>
                      </p:cNvPr>
                      <p:cNvGrpSpPr/>
                      <p:nvPr/>
                    </p:nvGrpSpPr>
                    <p:grpSpPr>
                      <a:xfrm>
                        <a:off x="6448489" y="2395841"/>
                        <a:ext cx="3494088" cy="211421"/>
                        <a:chOff x="6448489" y="2350878"/>
                        <a:chExt cx="3494088" cy="211421"/>
                      </a:xfrm>
                    </p:grpSpPr>
                    <p:sp>
                      <p:nvSpPr>
                        <p:cNvPr id="192" name="Freeform 89">
                          <a:extLst>
                            <a:ext uri="{FF2B5EF4-FFF2-40B4-BE49-F238E27FC236}">
                              <a16:creationId xmlns:a16="http://schemas.microsoft.com/office/drawing/2014/main" id="{52CCBFBB-5CFA-49A0-9F1A-764EDB042648}"/>
                            </a:ext>
                          </a:extLst>
                        </p:cNvPr>
                        <p:cNvSpPr>
                          <a:spLocks noEditPoints="1"/>
                        </p:cNvSpPr>
                        <p:nvPr/>
                      </p:nvSpPr>
                      <p:spPr bwMode="auto">
                        <a:xfrm>
                          <a:off x="6448489"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3" name="Freeform 89">
                          <a:extLst>
                            <a:ext uri="{FF2B5EF4-FFF2-40B4-BE49-F238E27FC236}">
                              <a16:creationId xmlns:a16="http://schemas.microsoft.com/office/drawing/2014/main" id="{30A49388-B8D7-418B-AA7B-5F79F4A9E7D9}"/>
                            </a:ext>
                          </a:extLst>
                        </p:cNvPr>
                        <p:cNvSpPr>
                          <a:spLocks noEditPoints="1"/>
                        </p:cNvSpPr>
                        <p:nvPr/>
                      </p:nvSpPr>
                      <p:spPr bwMode="auto">
                        <a:xfrm>
                          <a:off x="8240074" y="2350878"/>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0" name="Group 179">
                        <a:extLst>
                          <a:ext uri="{FF2B5EF4-FFF2-40B4-BE49-F238E27FC236}">
                            <a16:creationId xmlns:a16="http://schemas.microsoft.com/office/drawing/2014/main" id="{B9C82D78-89A9-4D34-BAF0-CC64619E96C4}"/>
                          </a:ext>
                        </a:extLst>
                      </p:cNvPr>
                      <p:cNvGrpSpPr/>
                      <p:nvPr/>
                    </p:nvGrpSpPr>
                    <p:grpSpPr>
                      <a:xfrm>
                        <a:off x="6448489" y="4053195"/>
                        <a:ext cx="3494088" cy="205860"/>
                        <a:chOff x="6448489" y="3923399"/>
                        <a:chExt cx="3494088" cy="205860"/>
                      </a:xfrm>
                    </p:grpSpPr>
                    <p:sp>
                      <p:nvSpPr>
                        <p:cNvPr id="190" name="Freeform 87">
                          <a:extLst>
                            <a:ext uri="{FF2B5EF4-FFF2-40B4-BE49-F238E27FC236}">
                              <a16:creationId xmlns:a16="http://schemas.microsoft.com/office/drawing/2014/main" id="{51C6189E-DCA0-40F0-AB1E-960F87A82B0D}"/>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91" name="Freeform 87">
                          <a:extLst>
                            <a:ext uri="{FF2B5EF4-FFF2-40B4-BE49-F238E27FC236}">
                              <a16:creationId xmlns:a16="http://schemas.microsoft.com/office/drawing/2014/main" id="{DF8AB910-8AC6-47B3-A0C3-182ED9F1CECC}"/>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1" name="Group 180">
                        <a:extLst>
                          <a:ext uri="{FF2B5EF4-FFF2-40B4-BE49-F238E27FC236}">
                            <a16:creationId xmlns:a16="http://schemas.microsoft.com/office/drawing/2014/main" id="{7A35FD69-E2A9-4287-A2C3-49AE722CB124}"/>
                          </a:ext>
                        </a:extLst>
                      </p:cNvPr>
                      <p:cNvGrpSpPr/>
                      <p:nvPr/>
                    </p:nvGrpSpPr>
                    <p:grpSpPr>
                      <a:xfrm>
                        <a:off x="6448489" y="3720612"/>
                        <a:ext cx="3494088" cy="211421"/>
                        <a:chOff x="6448489" y="3595137"/>
                        <a:chExt cx="3494088" cy="211421"/>
                      </a:xfrm>
                    </p:grpSpPr>
                    <p:sp>
                      <p:nvSpPr>
                        <p:cNvPr id="188" name="Freeform 88">
                          <a:extLst>
                            <a:ext uri="{FF2B5EF4-FFF2-40B4-BE49-F238E27FC236}">
                              <a16:creationId xmlns:a16="http://schemas.microsoft.com/office/drawing/2014/main" id="{1EAC5778-786C-4B8A-8F14-2F2338C78CDE}"/>
                            </a:ext>
                          </a:extLst>
                        </p:cNvPr>
                        <p:cNvSpPr>
                          <a:spLocks noEditPoints="1"/>
                        </p:cNvSpPr>
                        <p:nvPr/>
                      </p:nvSpPr>
                      <p:spPr bwMode="auto">
                        <a:xfrm>
                          <a:off x="6448489"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9" name="Freeform 88">
                          <a:extLst>
                            <a:ext uri="{FF2B5EF4-FFF2-40B4-BE49-F238E27FC236}">
                              <a16:creationId xmlns:a16="http://schemas.microsoft.com/office/drawing/2014/main" id="{045E4242-5F7F-4C56-9D10-9E19CE404BBB}"/>
                            </a:ext>
                          </a:extLst>
                        </p:cNvPr>
                        <p:cNvSpPr>
                          <a:spLocks noEditPoints="1"/>
                        </p:cNvSpPr>
                        <p:nvPr/>
                      </p:nvSpPr>
                      <p:spPr bwMode="auto">
                        <a:xfrm>
                          <a:off x="8240074" y="3595137"/>
                          <a:ext cx="1702503" cy="21142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2" name="Group 181">
                        <a:extLst>
                          <a:ext uri="{FF2B5EF4-FFF2-40B4-BE49-F238E27FC236}">
                            <a16:creationId xmlns:a16="http://schemas.microsoft.com/office/drawing/2014/main" id="{823CACAA-04DB-4843-890C-E0B66C057A5D}"/>
                          </a:ext>
                        </a:extLst>
                      </p:cNvPr>
                      <p:cNvGrpSpPr/>
                      <p:nvPr/>
                    </p:nvGrpSpPr>
                    <p:grpSpPr>
                      <a:xfrm>
                        <a:off x="6448489" y="3388029"/>
                        <a:ext cx="3494088" cy="211421"/>
                        <a:chOff x="6448489" y="3272441"/>
                        <a:chExt cx="3494088" cy="211421"/>
                      </a:xfrm>
                    </p:grpSpPr>
                    <p:sp>
                      <p:nvSpPr>
                        <p:cNvPr id="186" name="Freeform 89">
                          <a:extLst>
                            <a:ext uri="{FF2B5EF4-FFF2-40B4-BE49-F238E27FC236}">
                              <a16:creationId xmlns:a16="http://schemas.microsoft.com/office/drawing/2014/main" id="{08745C76-CB6D-4AB3-BE50-95C1F9ED9734}"/>
                            </a:ext>
                          </a:extLst>
                        </p:cNvPr>
                        <p:cNvSpPr>
                          <a:spLocks noEditPoints="1"/>
                        </p:cNvSpPr>
                        <p:nvPr/>
                      </p:nvSpPr>
                      <p:spPr bwMode="auto">
                        <a:xfrm>
                          <a:off x="6448489"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7" name="Freeform 89">
                          <a:extLst>
                            <a:ext uri="{FF2B5EF4-FFF2-40B4-BE49-F238E27FC236}">
                              <a16:creationId xmlns:a16="http://schemas.microsoft.com/office/drawing/2014/main" id="{366A2AC7-DBB3-41EA-84FF-F7C0ADB49F85}"/>
                            </a:ext>
                          </a:extLst>
                        </p:cNvPr>
                        <p:cNvSpPr>
                          <a:spLocks noEditPoints="1"/>
                        </p:cNvSpPr>
                        <p:nvPr/>
                      </p:nvSpPr>
                      <p:spPr bwMode="auto">
                        <a:xfrm>
                          <a:off x="8240074" y="3272441"/>
                          <a:ext cx="1702503" cy="21142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nvGrpSpPr>
                      <p:cNvPr id="183" name="Group 182">
                        <a:extLst>
                          <a:ext uri="{FF2B5EF4-FFF2-40B4-BE49-F238E27FC236}">
                            <a16:creationId xmlns:a16="http://schemas.microsoft.com/office/drawing/2014/main" id="{031BD68C-F0D6-4C73-8CF2-155647E89C6C}"/>
                          </a:ext>
                        </a:extLst>
                      </p:cNvPr>
                      <p:cNvGrpSpPr/>
                      <p:nvPr/>
                    </p:nvGrpSpPr>
                    <p:grpSpPr>
                      <a:xfrm>
                        <a:off x="6448489" y="4380219"/>
                        <a:ext cx="3494088" cy="205860"/>
                        <a:chOff x="6448489" y="3923399"/>
                        <a:chExt cx="3494088" cy="205860"/>
                      </a:xfrm>
                    </p:grpSpPr>
                    <p:sp>
                      <p:nvSpPr>
                        <p:cNvPr id="184" name="Freeform 87">
                          <a:extLst>
                            <a:ext uri="{FF2B5EF4-FFF2-40B4-BE49-F238E27FC236}">
                              <a16:creationId xmlns:a16="http://schemas.microsoft.com/office/drawing/2014/main" id="{6C93C09A-6884-4C4F-99AA-AF6A0C27DA29}"/>
                            </a:ext>
                          </a:extLst>
                        </p:cNvPr>
                        <p:cNvSpPr>
                          <a:spLocks noEditPoints="1"/>
                        </p:cNvSpPr>
                        <p:nvPr/>
                      </p:nvSpPr>
                      <p:spPr bwMode="auto">
                        <a:xfrm>
                          <a:off x="6448489"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sp>
                      <p:nvSpPr>
                        <p:cNvPr id="185" name="Freeform 87">
                          <a:extLst>
                            <a:ext uri="{FF2B5EF4-FFF2-40B4-BE49-F238E27FC236}">
                              <a16:creationId xmlns:a16="http://schemas.microsoft.com/office/drawing/2014/main" id="{0AB2833D-7D3A-497C-B01A-A9CF8A2F3D32}"/>
                            </a:ext>
                          </a:extLst>
                        </p:cNvPr>
                        <p:cNvSpPr>
                          <a:spLocks noEditPoints="1"/>
                        </p:cNvSpPr>
                        <p:nvPr/>
                      </p:nvSpPr>
                      <p:spPr bwMode="auto">
                        <a:xfrm>
                          <a:off x="8240074" y="3923399"/>
                          <a:ext cx="1702503" cy="20586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chemeClr val="tx1">
                            <a:alpha val="33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endParaRPr>
                        </a:p>
                      </p:txBody>
                    </p:sp>
                  </p:grpSp>
                </p:grpSp>
              </p:grpSp>
            </p:grpSp>
          </p:grpSp>
          <p:sp>
            <p:nvSpPr>
              <p:cNvPr id="169" name="Rectangle 168">
                <a:extLst>
                  <a:ext uri="{FF2B5EF4-FFF2-40B4-BE49-F238E27FC236}">
                    <a16:creationId xmlns:a16="http://schemas.microsoft.com/office/drawing/2014/main" id="{4B92C0CE-354D-461D-84FB-1320A5CA9EC3}"/>
                  </a:ext>
                </a:extLst>
              </p:cNvPr>
              <p:cNvSpPr/>
              <p:nvPr/>
            </p:nvSpPr>
            <p:spPr>
              <a:xfrm>
                <a:off x="6448489" y="2916722"/>
                <a:ext cx="3494088" cy="1157773"/>
              </a:xfrm>
              <a:prstGeom prst="rect">
                <a:avLst/>
              </a:prstGeom>
              <a:noFill/>
            </p:spPr>
            <p:txBody>
              <a:bodyPr wrap="square" lIns="0" tIns="0" rIns="0" bIns="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AEAEA">
                        <a:lumMod val="10000"/>
                      </a:srgbClr>
                    </a:solidFill>
                    <a:effectLst/>
                    <a:uLnTx/>
                    <a:uFillTx/>
                    <a:latin typeface="Segoe UI Semibold" panose="020B0702040204020203" pitchFamily="34" charset="0"/>
                    <a:ea typeface="+mn-ea"/>
                    <a:cs typeface="Segoe UI Semibold" panose="020B0702040204020203" pitchFamily="34" charset="0"/>
                  </a:rPr>
                  <a:t>{Code }</a:t>
                </a:r>
              </a:p>
            </p:txBody>
          </p:sp>
        </p:grpSp>
      </p:grpSp>
      <p:grpSp>
        <p:nvGrpSpPr>
          <p:cNvPr id="302" name="Group 301">
            <a:extLst>
              <a:ext uri="{FF2B5EF4-FFF2-40B4-BE49-F238E27FC236}">
                <a16:creationId xmlns:a16="http://schemas.microsoft.com/office/drawing/2014/main" id="{5400CB30-A9AB-47E9-B7F7-5E0EA2701139}"/>
              </a:ext>
            </a:extLst>
          </p:cNvPr>
          <p:cNvGrpSpPr/>
          <p:nvPr/>
        </p:nvGrpSpPr>
        <p:grpSpPr>
          <a:xfrm>
            <a:off x="1862410" y="2867202"/>
            <a:ext cx="597624" cy="1803180"/>
            <a:chOff x="1722966" y="-749830"/>
            <a:chExt cx="3527743" cy="8140700"/>
          </a:xfrm>
        </p:grpSpPr>
        <p:sp>
          <p:nvSpPr>
            <p:cNvPr id="200" name="Freeform 19">
              <a:extLst>
                <a:ext uri="{FF2B5EF4-FFF2-40B4-BE49-F238E27FC236}">
                  <a16:creationId xmlns:a16="http://schemas.microsoft.com/office/drawing/2014/main" id="{5DE2223C-2D46-47E1-914B-7CF45EBE20C5}"/>
                </a:ext>
              </a:extLst>
            </p:cNvPr>
            <p:cNvSpPr>
              <a:spLocks/>
            </p:cNvSpPr>
            <p:nvPr/>
          </p:nvSpPr>
          <p:spPr bwMode="auto">
            <a:xfrm>
              <a:off x="2627841" y="1174220"/>
              <a:ext cx="1795463" cy="2073275"/>
            </a:xfrm>
            <a:custGeom>
              <a:avLst/>
              <a:gdLst>
                <a:gd name="T0" fmla="*/ 332 w 333"/>
                <a:gd name="T1" fmla="*/ 27 h 388"/>
                <a:gd name="T2" fmla="*/ 314 w 333"/>
                <a:gd name="T3" fmla="*/ 0 h 388"/>
                <a:gd name="T4" fmla="*/ 19 w 333"/>
                <a:gd name="T5" fmla="*/ 0 h 388"/>
                <a:gd name="T6" fmla="*/ 1 w 333"/>
                <a:gd name="T7" fmla="*/ 27 h 388"/>
                <a:gd name="T8" fmla="*/ 15 w 333"/>
                <a:gd name="T9" fmla="*/ 361 h 388"/>
                <a:gd name="T10" fmla="*/ 36 w 333"/>
                <a:gd name="T11" fmla="*/ 388 h 388"/>
                <a:gd name="T12" fmla="*/ 298 w 333"/>
                <a:gd name="T13" fmla="*/ 388 h 388"/>
                <a:gd name="T14" fmla="*/ 318 w 333"/>
                <a:gd name="T15" fmla="*/ 361 h 388"/>
                <a:gd name="T16" fmla="*/ 332 w 333"/>
                <a:gd name="T17" fmla="*/ 2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88">
                  <a:moveTo>
                    <a:pt x="332" y="27"/>
                  </a:moveTo>
                  <a:cubicBezTo>
                    <a:pt x="333" y="12"/>
                    <a:pt x="325" y="0"/>
                    <a:pt x="314" y="0"/>
                  </a:cubicBezTo>
                  <a:cubicBezTo>
                    <a:pt x="19" y="0"/>
                    <a:pt x="19" y="0"/>
                    <a:pt x="19" y="0"/>
                  </a:cubicBezTo>
                  <a:cubicBezTo>
                    <a:pt x="8" y="0"/>
                    <a:pt x="0" y="12"/>
                    <a:pt x="1" y="27"/>
                  </a:cubicBezTo>
                  <a:cubicBezTo>
                    <a:pt x="15" y="361"/>
                    <a:pt x="15" y="361"/>
                    <a:pt x="15" y="361"/>
                  </a:cubicBezTo>
                  <a:cubicBezTo>
                    <a:pt x="16" y="376"/>
                    <a:pt x="25" y="388"/>
                    <a:pt x="36" y="388"/>
                  </a:cubicBezTo>
                  <a:cubicBezTo>
                    <a:pt x="298" y="388"/>
                    <a:pt x="298" y="388"/>
                    <a:pt x="298" y="388"/>
                  </a:cubicBezTo>
                  <a:cubicBezTo>
                    <a:pt x="308" y="388"/>
                    <a:pt x="317" y="376"/>
                    <a:pt x="318" y="361"/>
                  </a:cubicBezTo>
                  <a:lnTo>
                    <a:pt x="332" y="27"/>
                  </a:lnTo>
                  <a:close/>
                </a:path>
              </a:pathLst>
            </a:custGeom>
            <a:solidFill>
              <a:srgbClr val="BFBFB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Freeform 20">
              <a:extLst>
                <a:ext uri="{FF2B5EF4-FFF2-40B4-BE49-F238E27FC236}">
                  <a16:creationId xmlns:a16="http://schemas.microsoft.com/office/drawing/2014/main" id="{D9CC279E-6226-4FEB-9137-37CA1460DB51}"/>
                </a:ext>
              </a:extLst>
            </p:cNvPr>
            <p:cNvSpPr>
              <a:spLocks/>
            </p:cNvSpPr>
            <p:nvPr/>
          </p:nvSpPr>
          <p:spPr bwMode="auto">
            <a:xfrm>
              <a:off x="2985029" y="740833"/>
              <a:ext cx="576263" cy="469900"/>
            </a:xfrm>
            <a:custGeom>
              <a:avLst/>
              <a:gdLst>
                <a:gd name="T0" fmla="*/ 363 w 363"/>
                <a:gd name="T1" fmla="*/ 27 h 296"/>
                <a:gd name="T2" fmla="*/ 363 w 363"/>
                <a:gd name="T3" fmla="*/ 236 h 296"/>
                <a:gd name="T4" fmla="*/ 190 w 363"/>
                <a:gd name="T5" fmla="*/ 236 h 296"/>
                <a:gd name="T6" fmla="*/ 0 w 363"/>
                <a:gd name="T7" fmla="*/ 296 h 296"/>
                <a:gd name="T8" fmla="*/ 162 w 363"/>
                <a:gd name="T9" fmla="*/ 0 h 296"/>
                <a:gd name="T10" fmla="*/ 363 w 363"/>
                <a:gd name="T11" fmla="*/ 0 h 296"/>
                <a:gd name="T12" fmla="*/ 363 w 363"/>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3" h="296">
                  <a:moveTo>
                    <a:pt x="363" y="27"/>
                  </a:moveTo>
                  <a:lnTo>
                    <a:pt x="363" y="236"/>
                  </a:lnTo>
                  <a:lnTo>
                    <a:pt x="190" y="236"/>
                  </a:lnTo>
                  <a:lnTo>
                    <a:pt x="0" y="296"/>
                  </a:lnTo>
                  <a:lnTo>
                    <a:pt x="162" y="0"/>
                  </a:lnTo>
                  <a:lnTo>
                    <a:pt x="363" y="0"/>
                  </a:lnTo>
                  <a:lnTo>
                    <a:pt x="363"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Freeform 21">
              <a:extLst>
                <a:ext uri="{FF2B5EF4-FFF2-40B4-BE49-F238E27FC236}">
                  <a16:creationId xmlns:a16="http://schemas.microsoft.com/office/drawing/2014/main" id="{C366AB98-5F3E-4D0D-88AD-D5FE0AC93CA5}"/>
                </a:ext>
              </a:extLst>
            </p:cNvPr>
            <p:cNvSpPr>
              <a:spLocks/>
            </p:cNvSpPr>
            <p:nvPr/>
          </p:nvSpPr>
          <p:spPr bwMode="auto">
            <a:xfrm>
              <a:off x="3561292" y="740833"/>
              <a:ext cx="581025" cy="469900"/>
            </a:xfrm>
            <a:custGeom>
              <a:avLst/>
              <a:gdLst>
                <a:gd name="T0" fmla="*/ 0 w 366"/>
                <a:gd name="T1" fmla="*/ 27 h 296"/>
                <a:gd name="T2" fmla="*/ 0 w 366"/>
                <a:gd name="T3" fmla="*/ 236 h 296"/>
                <a:gd name="T4" fmla="*/ 176 w 366"/>
                <a:gd name="T5" fmla="*/ 236 h 296"/>
                <a:gd name="T6" fmla="*/ 366 w 366"/>
                <a:gd name="T7" fmla="*/ 296 h 296"/>
                <a:gd name="T8" fmla="*/ 203 w 366"/>
                <a:gd name="T9" fmla="*/ 0 h 296"/>
                <a:gd name="T10" fmla="*/ 0 w 366"/>
                <a:gd name="T11" fmla="*/ 0 h 296"/>
                <a:gd name="T12" fmla="*/ 0 w 366"/>
                <a:gd name="T13" fmla="*/ 27 h 296"/>
              </a:gdLst>
              <a:ahLst/>
              <a:cxnLst>
                <a:cxn ang="0">
                  <a:pos x="T0" y="T1"/>
                </a:cxn>
                <a:cxn ang="0">
                  <a:pos x="T2" y="T3"/>
                </a:cxn>
                <a:cxn ang="0">
                  <a:pos x="T4" y="T5"/>
                </a:cxn>
                <a:cxn ang="0">
                  <a:pos x="T6" y="T7"/>
                </a:cxn>
                <a:cxn ang="0">
                  <a:pos x="T8" y="T9"/>
                </a:cxn>
                <a:cxn ang="0">
                  <a:pos x="T10" y="T11"/>
                </a:cxn>
                <a:cxn ang="0">
                  <a:pos x="T12" y="T13"/>
                </a:cxn>
              </a:cxnLst>
              <a:rect l="0" t="0" r="r" b="b"/>
              <a:pathLst>
                <a:path w="366" h="296">
                  <a:moveTo>
                    <a:pt x="0" y="27"/>
                  </a:moveTo>
                  <a:lnTo>
                    <a:pt x="0" y="236"/>
                  </a:lnTo>
                  <a:lnTo>
                    <a:pt x="176" y="236"/>
                  </a:lnTo>
                  <a:lnTo>
                    <a:pt x="366" y="296"/>
                  </a:lnTo>
                  <a:lnTo>
                    <a:pt x="203" y="0"/>
                  </a:lnTo>
                  <a:lnTo>
                    <a:pt x="0" y="0"/>
                  </a:lnTo>
                  <a:lnTo>
                    <a:pt x="0" y="27"/>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Freeform 22">
              <a:extLst>
                <a:ext uri="{FF2B5EF4-FFF2-40B4-BE49-F238E27FC236}">
                  <a16:creationId xmlns:a16="http://schemas.microsoft.com/office/drawing/2014/main" id="{3E899CBD-D440-435A-B684-7D20165BAF9F}"/>
                </a:ext>
              </a:extLst>
            </p:cNvPr>
            <p:cNvSpPr>
              <a:spLocks/>
            </p:cNvSpPr>
            <p:nvPr/>
          </p:nvSpPr>
          <p:spPr bwMode="auto">
            <a:xfrm>
              <a:off x="4288367" y="-130705"/>
              <a:ext cx="204788" cy="385763"/>
            </a:xfrm>
            <a:custGeom>
              <a:avLst/>
              <a:gdLst>
                <a:gd name="T0" fmla="*/ 0 w 38"/>
                <a:gd name="T1" fmla="*/ 0 h 72"/>
                <a:gd name="T2" fmla="*/ 2 w 38"/>
                <a:gd name="T3" fmla="*/ 0 h 72"/>
                <a:gd name="T4" fmla="*/ 38 w 38"/>
                <a:gd name="T5" fmla="*/ 36 h 72"/>
                <a:gd name="T6" fmla="*/ 2 w 38"/>
                <a:gd name="T7" fmla="*/ 72 h 72"/>
                <a:gd name="T8" fmla="*/ 0 w 38"/>
                <a:gd name="T9" fmla="*/ 72 h 72"/>
                <a:gd name="T10" fmla="*/ 0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0" y="0"/>
                  </a:moveTo>
                  <a:cubicBezTo>
                    <a:pt x="1" y="0"/>
                    <a:pt x="1" y="0"/>
                    <a:pt x="2" y="0"/>
                  </a:cubicBezTo>
                  <a:cubicBezTo>
                    <a:pt x="22" y="0"/>
                    <a:pt x="38" y="16"/>
                    <a:pt x="38" y="36"/>
                  </a:cubicBezTo>
                  <a:cubicBezTo>
                    <a:pt x="38" y="56"/>
                    <a:pt x="22" y="72"/>
                    <a:pt x="2" y="72"/>
                  </a:cubicBezTo>
                  <a:cubicBezTo>
                    <a:pt x="1" y="72"/>
                    <a:pt x="1" y="72"/>
                    <a:pt x="0" y="72"/>
                  </a:cubicBezTo>
                  <a:lnTo>
                    <a:pt x="0"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Freeform 23">
              <a:extLst>
                <a:ext uri="{FF2B5EF4-FFF2-40B4-BE49-F238E27FC236}">
                  <a16:creationId xmlns:a16="http://schemas.microsoft.com/office/drawing/2014/main" id="{1CC8F631-F3B1-4A28-8A7F-F3A76211E548}"/>
                </a:ext>
              </a:extLst>
            </p:cNvPr>
            <p:cNvSpPr>
              <a:spLocks/>
            </p:cNvSpPr>
            <p:nvPr/>
          </p:nvSpPr>
          <p:spPr bwMode="auto">
            <a:xfrm>
              <a:off x="2634191" y="-130705"/>
              <a:ext cx="204788" cy="385763"/>
            </a:xfrm>
            <a:custGeom>
              <a:avLst/>
              <a:gdLst>
                <a:gd name="T0" fmla="*/ 38 w 38"/>
                <a:gd name="T1" fmla="*/ 0 h 72"/>
                <a:gd name="T2" fmla="*/ 36 w 38"/>
                <a:gd name="T3" fmla="*/ 0 h 72"/>
                <a:gd name="T4" fmla="*/ 0 w 38"/>
                <a:gd name="T5" fmla="*/ 36 h 72"/>
                <a:gd name="T6" fmla="*/ 36 w 38"/>
                <a:gd name="T7" fmla="*/ 72 h 72"/>
                <a:gd name="T8" fmla="*/ 38 w 38"/>
                <a:gd name="T9" fmla="*/ 72 h 72"/>
                <a:gd name="T10" fmla="*/ 38 w 38"/>
                <a:gd name="T11" fmla="*/ 0 h 72"/>
              </a:gdLst>
              <a:ahLst/>
              <a:cxnLst>
                <a:cxn ang="0">
                  <a:pos x="T0" y="T1"/>
                </a:cxn>
                <a:cxn ang="0">
                  <a:pos x="T2" y="T3"/>
                </a:cxn>
                <a:cxn ang="0">
                  <a:pos x="T4" y="T5"/>
                </a:cxn>
                <a:cxn ang="0">
                  <a:pos x="T6" y="T7"/>
                </a:cxn>
                <a:cxn ang="0">
                  <a:pos x="T8" y="T9"/>
                </a:cxn>
                <a:cxn ang="0">
                  <a:pos x="T10" y="T11"/>
                </a:cxn>
              </a:cxnLst>
              <a:rect l="0" t="0" r="r" b="b"/>
              <a:pathLst>
                <a:path w="38" h="72">
                  <a:moveTo>
                    <a:pt x="38" y="0"/>
                  </a:moveTo>
                  <a:cubicBezTo>
                    <a:pt x="37" y="0"/>
                    <a:pt x="36" y="0"/>
                    <a:pt x="36" y="0"/>
                  </a:cubicBezTo>
                  <a:cubicBezTo>
                    <a:pt x="16" y="0"/>
                    <a:pt x="0" y="16"/>
                    <a:pt x="0" y="36"/>
                  </a:cubicBezTo>
                  <a:cubicBezTo>
                    <a:pt x="0" y="56"/>
                    <a:pt x="16" y="72"/>
                    <a:pt x="36" y="72"/>
                  </a:cubicBezTo>
                  <a:cubicBezTo>
                    <a:pt x="36" y="72"/>
                    <a:pt x="37" y="72"/>
                    <a:pt x="38" y="72"/>
                  </a:cubicBezTo>
                  <a:lnTo>
                    <a:pt x="38"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Oval 24">
              <a:extLst>
                <a:ext uri="{FF2B5EF4-FFF2-40B4-BE49-F238E27FC236}">
                  <a16:creationId xmlns:a16="http://schemas.microsoft.com/office/drawing/2014/main" id="{49E999F0-F3A7-48CA-85BE-3ACE0A42FA2B}"/>
                </a:ext>
              </a:extLst>
            </p:cNvPr>
            <p:cNvSpPr>
              <a:spLocks noChangeArrowheads="1"/>
            </p:cNvSpPr>
            <p:nvPr/>
          </p:nvSpPr>
          <p:spPr bwMode="auto">
            <a:xfrm>
              <a:off x="2769129" y="-749830"/>
              <a:ext cx="1584326" cy="1565275"/>
            </a:xfrm>
            <a:prstGeom prst="ellipse">
              <a:avLst/>
            </a:prstGeom>
            <a:solidFill>
              <a:srgbClr val="BFBFB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Freeform 25">
              <a:extLst>
                <a:ext uri="{FF2B5EF4-FFF2-40B4-BE49-F238E27FC236}">
                  <a16:creationId xmlns:a16="http://schemas.microsoft.com/office/drawing/2014/main" id="{3C6CE18B-D1C2-4A6E-852D-8555A45CFFFD}"/>
                </a:ext>
              </a:extLst>
            </p:cNvPr>
            <p:cNvSpPr>
              <a:spLocks/>
            </p:cNvSpPr>
            <p:nvPr/>
          </p:nvSpPr>
          <p:spPr bwMode="auto">
            <a:xfrm>
              <a:off x="2924704" y="-259293"/>
              <a:ext cx="1266825" cy="647700"/>
            </a:xfrm>
            <a:custGeom>
              <a:avLst/>
              <a:gdLst>
                <a:gd name="T0" fmla="*/ 0 w 235"/>
                <a:gd name="T1" fmla="*/ 26 h 121"/>
                <a:gd name="T2" fmla="*/ 112 w 235"/>
                <a:gd name="T3" fmla="*/ 0 h 121"/>
                <a:gd name="T4" fmla="*/ 235 w 235"/>
                <a:gd name="T5" fmla="*/ 26 h 121"/>
                <a:gd name="T6" fmla="*/ 235 w 235"/>
                <a:gd name="T7" fmla="*/ 71 h 121"/>
                <a:gd name="T8" fmla="*/ 118 w 235"/>
                <a:gd name="T9" fmla="*/ 121 h 121"/>
                <a:gd name="T10" fmla="*/ 0 w 235"/>
                <a:gd name="T11" fmla="*/ 67 h 121"/>
                <a:gd name="T12" fmla="*/ 0 w 235"/>
                <a:gd name="T13" fmla="*/ 26 h 121"/>
              </a:gdLst>
              <a:ahLst/>
              <a:cxnLst>
                <a:cxn ang="0">
                  <a:pos x="T0" y="T1"/>
                </a:cxn>
                <a:cxn ang="0">
                  <a:pos x="T2" y="T3"/>
                </a:cxn>
                <a:cxn ang="0">
                  <a:pos x="T4" y="T5"/>
                </a:cxn>
                <a:cxn ang="0">
                  <a:pos x="T6" y="T7"/>
                </a:cxn>
                <a:cxn ang="0">
                  <a:pos x="T8" y="T9"/>
                </a:cxn>
                <a:cxn ang="0">
                  <a:pos x="T10" y="T11"/>
                </a:cxn>
                <a:cxn ang="0">
                  <a:pos x="T12" y="T13"/>
                </a:cxn>
              </a:cxnLst>
              <a:rect l="0" t="0" r="r" b="b"/>
              <a:pathLst>
                <a:path w="235" h="121">
                  <a:moveTo>
                    <a:pt x="0" y="26"/>
                  </a:moveTo>
                  <a:cubicBezTo>
                    <a:pt x="0" y="26"/>
                    <a:pt x="29" y="0"/>
                    <a:pt x="112" y="0"/>
                  </a:cubicBezTo>
                  <a:cubicBezTo>
                    <a:pt x="195" y="0"/>
                    <a:pt x="235" y="26"/>
                    <a:pt x="235" y="26"/>
                  </a:cubicBezTo>
                  <a:cubicBezTo>
                    <a:pt x="235" y="71"/>
                    <a:pt x="235" y="71"/>
                    <a:pt x="235" y="71"/>
                  </a:cubicBezTo>
                  <a:cubicBezTo>
                    <a:pt x="235" y="71"/>
                    <a:pt x="205" y="121"/>
                    <a:pt x="118" y="121"/>
                  </a:cubicBezTo>
                  <a:cubicBezTo>
                    <a:pt x="32" y="120"/>
                    <a:pt x="0" y="67"/>
                    <a:pt x="0" y="67"/>
                  </a:cubicBezTo>
                  <a:lnTo>
                    <a:pt x="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Oval 26">
              <a:extLst>
                <a:ext uri="{FF2B5EF4-FFF2-40B4-BE49-F238E27FC236}">
                  <a16:creationId xmlns:a16="http://schemas.microsoft.com/office/drawing/2014/main" id="{77A00A92-3B53-4F9E-B76D-6EB7EAFC3CB2}"/>
                </a:ext>
              </a:extLst>
            </p:cNvPr>
            <p:cNvSpPr>
              <a:spLocks noChangeArrowheads="1"/>
            </p:cNvSpPr>
            <p:nvPr/>
          </p:nvSpPr>
          <p:spPr bwMode="auto">
            <a:xfrm>
              <a:off x="3253316" y="526520"/>
              <a:ext cx="87313"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Oval 27">
              <a:extLst>
                <a:ext uri="{FF2B5EF4-FFF2-40B4-BE49-F238E27FC236}">
                  <a16:creationId xmlns:a16="http://schemas.microsoft.com/office/drawing/2014/main" id="{D07B5EBD-A3A1-4F8D-9DB5-E2F41A1C71C7}"/>
                </a:ext>
              </a:extLst>
            </p:cNvPr>
            <p:cNvSpPr>
              <a:spLocks noChangeArrowheads="1"/>
            </p:cNvSpPr>
            <p:nvPr/>
          </p:nvSpPr>
          <p:spPr bwMode="auto">
            <a:xfrm>
              <a:off x="3781954" y="526520"/>
              <a:ext cx="85725" cy="857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Freeform 28">
              <a:extLst>
                <a:ext uri="{FF2B5EF4-FFF2-40B4-BE49-F238E27FC236}">
                  <a16:creationId xmlns:a16="http://schemas.microsoft.com/office/drawing/2014/main" id="{501E638E-BE8C-4EAB-A699-CFACDDA3A3B8}"/>
                </a:ext>
              </a:extLst>
            </p:cNvPr>
            <p:cNvSpPr>
              <a:spLocks/>
            </p:cNvSpPr>
            <p:nvPr/>
          </p:nvSpPr>
          <p:spPr bwMode="auto">
            <a:xfrm>
              <a:off x="3296179" y="569383"/>
              <a:ext cx="528638" cy="53975"/>
            </a:xfrm>
            <a:custGeom>
              <a:avLst/>
              <a:gdLst>
                <a:gd name="T0" fmla="*/ 0 w 98"/>
                <a:gd name="T1" fmla="*/ 1 h 10"/>
                <a:gd name="T2" fmla="*/ 52 w 98"/>
                <a:gd name="T3" fmla="*/ 8 h 10"/>
                <a:gd name="T4" fmla="*/ 98 w 98"/>
                <a:gd name="T5" fmla="*/ 0 h 10"/>
              </a:gdLst>
              <a:ahLst/>
              <a:cxnLst>
                <a:cxn ang="0">
                  <a:pos x="T0" y="T1"/>
                </a:cxn>
                <a:cxn ang="0">
                  <a:pos x="T2" y="T3"/>
                </a:cxn>
                <a:cxn ang="0">
                  <a:pos x="T4" y="T5"/>
                </a:cxn>
              </a:cxnLst>
              <a:rect l="0" t="0" r="r" b="b"/>
              <a:pathLst>
                <a:path w="98" h="10">
                  <a:moveTo>
                    <a:pt x="0" y="1"/>
                  </a:moveTo>
                  <a:cubicBezTo>
                    <a:pt x="0" y="1"/>
                    <a:pt x="16" y="10"/>
                    <a:pt x="52" y="8"/>
                  </a:cubicBezTo>
                  <a:cubicBezTo>
                    <a:pt x="88" y="6"/>
                    <a:pt x="98" y="0"/>
                    <a:pt x="98"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Oval 29">
              <a:extLst>
                <a:ext uri="{FF2B5EF4-FFF2-40B4-BE49-F238E27FC236}">
                  <a16:creationId xmlns:a16="http://schemas.microsoft.com/office/drawing/2014/main" id="{66A75136-3AD4-4426-ACF3-F82B4DA6623C}"/>
                </a:ext>
              </a:extLst>
            </p:cNvPr>
            <p:cNvSpPr>
              <a:spLocks noChangeArrowheads="1"/>
            </p:cNvSpPr>
            <p:nvPr/>
          </p:nvSpPr>
          <p:spPr bwMode="auto">
            <a:xfrm>
              <a:off x="3086629"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Oval 30">
              <a:extLst>
                <a:ext uri="{FF2B5EF4-FFF2-40B4-BE49-F238E27FC236}">
                  <a16:creationId xmlns:a16="http://schemas.microsoft.com/office/drawing/2014/main" id="{E3D76398-9DAB-421B-AFFA-FF969EBB187B}"/>
                </a:ext>
              </a:extLst>
            </p:cNvPr>
            <p:cNvSpPr>
              <a:spLocks noChangeArrowheads="1"/>
            </p:cNvSpPr>
            <p:nvPr/>
          </p:nvSpPr>
          <p:spPr bwMode="auto">
            <a:xfrm>
              <a:off x="3172354"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Oval 31">
              <a:extLst>
                <a:ext uri="{FF2B5EF4-FFF2-40B4-BE49-F238E27FC236}">
                  <a16:creationId xmlns:a16="http://schemas.microsoft.com/office/drawing/2014/main" id="{6B7B61CD-EB1E-4EA0-B34C-2ABB25576243}"/>
                </a:ext>
              </a:extLst>
            </p:cNvPr>
            <p:cNvSpPr>
              <a:spLocks noChangeArrowheads="1"/>
            </p:cNvSpPr>
            <p:nvPr/>
          </p:nvSpPr>
          <p:spPr bwMode="auto">
            <a:xfrm>
              <a:off x="3786717" y="-98955"/>
              <a:ext cx="269875" cy="268288"/>
            </a:xfrm>
            <a:prstGeom prst="ellipse">
              <a:avLst/>
            </a:pr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Oval 32">
              <a:extLst>
                <a:ext uri="{FF2B5EF4-FFF2-40B4-BE49-F238E27FC236}">
                  <a16:creationId xmlns:a16="http://schemas.microsoft.com/office/drawing/2014/main" id="{14BAB959-4915-4218-B132-253AE40B5CF9}"/>
                </a:ext>
              </a:extLst>
            </p:cNvPr>
            <p:cNvSpPr>
              <a:spLocks noChangeArrowheads="1"/>
            </p:cNvSpPr>
            <p:nvPr/>
          </p:nvSpPr>
          <p:spPr bwMode="auto">
            <a:xfrm>
              <a:off x="3874029" y="-13230"/>
              <a:ext cx="96838" cy="968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Freeform 33">
              <a:extLst>
                <a:ext uri="{FF2B5EF4-FFF2-40B4-BE49-F238E27FC236}">
                  <a16:creationId xmlns:a16="http://schemas.microsoft.com/office/drawing/2014/main" id="{8A3309EC-B123-4D7A-B1E2-411345BD38B3}"/>
                </a:ext>
              </a:extLst>
            </p:cNvPr>
            <p:cNvSpPr>
              <a:spLocks/>
            </p:cNvSpPr>
            <p:nvPr/>
          </p:nvSpPr>
          <p:spPr bwMode="auto">
            <a:xfrm>
              <a:off x="2607204" y="948795"/>
              <a:ext cx="1912938" cy="1673225"/>
            </a:xfrm>
            <a:custGeom>
              <a:avLst/>
              <a:gdLst>
                <a:gd name="T0" fmla="*/ 32 w 355"/>
                <a:gd name="T1" fmla="*/ 26 h 313"/>
                <a:gd name="T2" fmla="*/ 179 w 355"/>
                <a:gd name="T3" fmla="*/ 1 h 313"/>
                <a:gd name="T4" fmla="*/ 355 w 355"/>
                <a:gd name="T5" fmla="*/ 41 h 313"/>
                <a:gd name="T6" fmla="*/ 179 w 355"/>
                <a:gd name="T7" fmla="*/ 308 h 313"/>
                <a:gd name="T8" fmla="*/ 0 w 355"/>
                <a:gd name="T9" fmla="*/ 38 h 313"/>
                <a:gd name="T10" fmla="*/ 32 w 355"/>
                <a:gd name="T11" fmla="*/ 26 h 313"/>
              </a:gdLst>
              <a:ahLst/>
              <a:cxnLst>
                <a:cxn ang="0">
                  <a:pos x="T0" y="T1"/>
                </a:cxn>
                <a:cxn ang="0">
                  <a:pos x="T2" y="T3"/>
                </a:cxn>
                <a:cxn ang="0">
                  <a:pos x="T4" y="T5"/>
                </a:cxn>
                <a:cxn ang="0">
                  <a:pos x="T6" y="T7"/>
                </a:cxn>
                <a:cxn ang="0">
                  <a:pos x="T8" y="T9"/>
                </a:cxn>
                <a:cxn ang="0">
                  <a:pos x="T10" y="T11"/>
                </a:cxn>
              </a:cxnLst>
              <a:rect l="0" t="0" r="r" b="b"/>
              <a:pathLst>
                <a:path w="355" h="313">
                  <a:moveTo>
                    <a:pt x="32" y="26"/>
                  </a:moveTo>
                  <a:cubicBezTo>
                    <a:pt x="32" y="26"/>
                    <a:pt x="78" y="0"/>
                    <a:pt x="179" y="1"/>
                  </a:cubicBezTo>
                  <a:cubicBezTo>
                    <a:pt x="281" y="2"/>
                    <a:pt x="355" y="41"/>
                    <a:pt x="355" y="41"/>
                  </a:cubicBezTo>
                  <a:cubicBezTo>
                    <a:pt x="355" y="41"/>
                    <a:pt x="324" y="302"/>
                    <a:pt x="179" y="308"/>
                  </a:cubicBezTo>
                  <a:cubicBezTo>
                    <a:pt x="35" y="313"/>
                    <a:pt x="0" y="38"/>
                    <a:pt x="0" y="38"/>
                  </a:cubicBezTo>
                  <a:lnTo>
                    <a:pt x="32" y="26"/>
                  </a:lnTo>
                  <a:close/>
                </a:path>
              </a:pathLst>
            </a:custGeom>
            <a:solidFill>
              <a:srgbClr val="D9D9D9"/>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36">
              <a:extLst>
                <a:ext uri="{FF2B5EF4-FFF2-40B4-BE49-F238E27FC236}">
                  <a16:creationId xmlns:a16="http://schemas.microsoft.com/office/drawing/2014/main" id="{6062F9A2-591C-48CE-9F56-0D004EE20B95}"/>
                </a:ext>
              </a:extLst>
            </p:cNvPr>
            <p:cNvSpPr>
              <a:spLocks/>
            </p:cNvSpPr>
            <p:nvPr/>
          </p:nvSpPr>
          <p:spPr bwMode="auto">
            <a:xfrm>
              <a:off x="2719916" y="3568170"/>
              <a:ext cx="393700" cy="417513"/>
            </a:xfrm>
            <a:custGeom>
              <a:avLst/>
              <a:gdLst>
                <a:gd name="T0" fmla="*/ 0 w 73"/>
                <a:gd name="T1" fmla="*/ 11 h 78"/>
                <a:gd name="T2" fmla="*/ 12 w 73"/>
                <a:gd name="T3" fmla="*/ 4 h 78"/>
                <a:gd name="T4" fmla="*/ 29 w 73"/>
                <a:gd name="T5" fmla="*/ 12 h 78"/>
                <a:gd name="T6" fmla="*/ 48 w 73"/>
                <a:gd name="T7" fmla="*/ 30 h 78"/>
                <a:gd name="T8" fmla="*/ 70 w 73"/>
                <a:gd name="T9" fmla="*/ 67 h 78"/>
                <a:gd name="T10" fmla="*/ 63 w 73"/>
                <a:gd name="T11" fmla="*/ 78 h 78"/>
                <a:gd name="T12" fmla="*/ 13 w 73"/>
                <a:gd name="T13" fmla="*/ 78 h 78"/>
                <a:gd name="T14" fmla="*/ 0 w 73"/>
                <a:gd name="T15" fmla="*/ 65 h 78"/>
                <a:gd name="T16" fmla="*/ 0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0" y="11"/>
                  </a:moveTo>
                  <a:cubicBezTo>
                    <a:pt x="0" y="4"/>
                    <a:pt x="6" y="0"/>
                    <a:pt x="12" y="4"/>
                  </a:cubicBezTo>
                  <a:cubicBezTo>
                    <a:pt x="29" y="12"/>
                    <a:pt x="29" y="12"/>
                    <a:pt x="29" y="12"/>
                  </a:cubicBezTo>
                  <a:cubicBezTo>
                    <a:pt x="36" y="16"/>
                    <a:pt x="44" y="23"/>
                    <a:pt x="48" y="30"/>
                  </a:cubicBezTo>
                  <a:cubicBezTo>
                    <a:pt x="70" y="67"/>
                    <a:pt x="70" y="67"/>
                    <a:pt x="70" y="67"/>
                  </a:cubicBezTo>
                  <a:cubicBezTo>
                    <a:pt x="73" y="73"/>
                    <a:pt x="70" y="78"/>
                    <a:pt x="63" y="78"/>
                  </a:cubicBezTo>
                  <a:cubicBezTo>
                    <a:pt x="13" y="78"/>
                    <a:pt x="13" y="78"/>
                    <a:pt x="13" y="78"/>
                  </a:cubicBezTo>
                  <a:cubicBezTo>
                    <a:pt x="6" y="78"/>
                    <a:pt x="0" y="73"/>
                    <a:pt x="0" y="65"/>
                  </a:cubicBezTo>
                  <a:lnTo>
                    <a:pt x="0"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37">
              <a:extLst>
                <a:ext uri="{FF2B5EF4-FFF2-40B4-BE49-F238E27FC236}">
                  <a16:creationId xmlns:a16="http://schemas.microsoft.com/office/drawing/2014/main" id="{8F9E7460-E7A8-4160-8D9A-CC4725F64FE0}"/>
                </a:ext>
              </a:extLst>
            </p:cNvPr>
            <p:cNvSpPr>
              <a:spLocks/>
            </p:cNvSpPr>
            <p:nvPr/>
          </p:nvSpPr>
          <p:spPr bwMode="auto">
            <a:xfrm>
              <a:off x="3901017" y="3568170"/>
              <a:ext cx="392113" cy="417513"/>
            </a:xfrm>
            <a:custGeom>
              <a:avLst/>
              <a:gdLst>
                <a:gd name="T0" fmla="*/ 73 w 73"/>
                <a:gd name="T1" fmla="*/ 11 h 78"/>
                <a:gd name="T2" fmla="*/ 61 w 73"/>
                <a:gd name="T3" fmla="*/ 4 h 78"/>
                <a:gd name="T4" fmla="*/ 44 w 73"/>
                <a:gd name="T5" fmla="*/ 12 h 78"/>
                <a:gd name="T6" fmla="*/ 26 w 73"/>
                <a:gd name="T7" fmla="*/ 30 h 78"/>
                <a:gd name="T8" fmla="*/ 4 w 73"/>
                <a:gd name="T9" fmla="*/ 67 h 78"/>
                <a:gd name="T10" fmla="*/ 10 w 73"/>
                <a:gd name="T11" fmla="*/ 78 h 78"/>
                <a:gd name="T12" fmla="*/ 60 w 73"/>
                <a:gd name="T13" fmla="*/ 78 h 78"/>
                <a:gd name="T14" fmla="*/ 73 w 73"/>
                <a:gd name="T15" fmla="*/ 65 h 78"/>
                <a:gd name="T16" fmla="*/ 73 w 73"/>
                <a:gd name="T17"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8">
                  <a:moveTo>
                    <a:pt x="73" y="11"/>
                  </a:moveTo>
                  <a:cubicBezTo>
                    <a:pt x="73" y="4"/>
                    <a:pt x="68" y="0"/>
                    <a:pt x="61" y="4"/>
                  </a:cubicBezTo>
                  <a:cubicBezTo>
                    <a:pt x="44" y="12"/>
                    <a:pt x="44" y="12"/>
                    <a:pt x="44" y="12"/>
                  </a:cubicBezTo>
                  <a:cubicBezTo>
                    <a:pt x="38" y="16"/>
                    <a:pt x="30" y="23"/>
                    <a:pt x="26" y="30"/>
                  </a:cubicBezTo>
                  <a:cubicBezTo>
                    <a:pt x="4" y="67"/>
                    <a:pt x="4" y="67"/>
                    <a:pt x="4" y="67"/>
                  </a:cubicBezTo>
                  <a:cubicBezTo>
                    <a:pt x="0" y="73"/>
                    <a:pt x="3" y="78"/>
                    <a:pt x="10" y="78"/>
                  </a:cubicBezTo>
                  <a:cubicBezTo>
                    <a:pt x="60" y="78"/>
                    <a:pt x="60" y="78"/>
                    <a:pt x="60" y="78"/>
                  </a:cubicBezTo>
                  <a:cubicBezTo>
                    <a:pt x="67" y="78"/>
                    <a:pt x="73" y="73"/>
                    <a:pt x="73" y="65"/>
                  </a:cubicBezTo>
                  <a:lnTo>
                    <a:pt x="73" y="11"/>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Freeform 38">
              <a:extLst>
                <a:ext uri="{FF2B5EF4-FFF2-40B4-BE49-F238E27FC236}">
                  <a16:creationId xmlns:a16="http://schemas.microsoft.com/office/drawing/2014/main" id="{8125646A-6A6D-41F9-B46F-DD94633AB0F8}"/>
                </a:ext>
              </a:extLst>
            </p:cNvPr>
            <p:cNvSpPr>
              <a:spLocks/>
            </p:cNvSpPr>
            <p:nvPr/>
          </p:nvSpPr>
          <p:spPr bwMode="auto">
            <a:xfrm>
              <a:off x="2681816" y="3098270"/>
              <a:ext cx="1676401" cy="449263"/>
            </a:xfrm>
            <a:custGeom>
              <a:avLst/>
              <a:gdLst>
                <a:gd name="T0" fmla="*/ 311 w 311"/>
                <a:gd name="T1" fmla="*/ 20 h 84"/>
                <a:gd name="T2" fmla="*/ 291 w 311"/>
                <a:gd name="T3" fmla="*/ 0 h 84"/>
                <a:gd name="T4" fmla="*/ 20 w 311"/>
                <a:gd name="T5" fmla="*/ 0 h 84"/>
                <a:gd name="T6" fmla="*/ 0 w 311"/>
                <a:gd name="T7" fmla="*/ 20 h 84"/>
                <a:gd name="T8" fmla="*/ 0 w 311"/>
                <a:gd name="T9" fmla="*/ 65 h 84"/>
                <a:gd name="T10" fmla="*/ 20 w 311"/>
                <a:gd name="T11" fmla="*/ 84 h 84"/>
                <a:gd name="T12" fmla="*/ 291 w 311"/>
                <a:gd name="T13" fmla="*/ 84 h 84"/>
                <a:gd name="T14" fmla="*/ 311 w 311"/>
                <a:gd name="T15" fmla="*/ 65 h 84"/>
                <a:gd name="T16" fmla="*/ 311 w 311"/>
                <a:gd name="T17"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84">
                  <a:moveTo>
                    <a:pt x="311" y="20"/>
                  </a:moveTo>
                  <a:cubicBezTo>
                    <a:pt x="311" y="9"/>
                    <a:pt x="302" y="0"/>
                    <a:pt x="291" y="0"/>
                  </a:cubicBezTo>
                  <a:cubicBezTo>
                    <a:pt x="20" y="0"/>
                    <a:pt x="20" y="0"/>
                    <a:pt x="20" y="0"/>
                  </a:cubicBezTo>
                  <a:cubicBezTo>
                    <a:pt x="9" y="0"/>
                    <a:pt x="0" y="9"/>
                    <a:pt x="0" y="20"/>
                  </a:cubicBezTo>
                  <a:cubicBezTo>
                    <a:pt x="0" y="65"/>
                    <a:pt x="0" y="65"/>
                    <a:pt x="0" y="65"/>
                  </a:cubicBezTo>
                  <a:cubicBezTo>
                    <a:pt x="0" y="76"/>
                    <a:pt x="9" y="84"/>
                    <a:pt x="20" y="84"/>
                  </a:cubicBezTo>
                  <a:cubicBezTo>
                    <a:pt x="291" y="84"/>
                    <a:pt x="291" y="84"/>
                    <a:pt x="291" y="84"/>
                  </a:cubicBezTo>
                  <a:cubicBezTo>
                    <a:pt x="302" y="84"/>
                    <a:pt x="311" y="76"/>
                    <a:pt x="311" y="65"/>
                  </a:cubicBezTo>
                  <a:lnTo>
                    <a:pt x="311" y="2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Freeform 39">
              <a:extLst>
                <a:ext uri="{FF2B5EF4-FFF2-40B4-BE49-F238E27FC236}">
                  <a16:creationId xmlns:a16="http://schemas.microsoft.com/office/drawing/2014/main" id="{0E08E173-10E3-4D97-81CF-C1962B2B2C71}"/>
                </a:ext>
              </a:extLst>
            </p:cNvPr>
            <p:cNvSpPr>
              <a:spLocks/>
            </p:cNvSpPr>
            <p:nvPr/>
          </p:nvSpPr>
          <p:spPr bwMode="auto">
            <a:xfrm>
              <a:off x="2681816" y="3231620"/>
              <a:ext cx="1676401" cy="273050"/>
            </a:xfrm>
            <a:custGeom>
              <a:avLst/>
              <a:gdLst>
                <a:gd name="T0" fmla="*/ 311 w 311"/>
                <a:gd name="T1" fmla="*/ 0 h 51"/>
                <a:gd name="T2" fmla="*/ 279 w 311"/>
                <a:gd name="T3" fmla="*/ 0 h 51"/>
                <a:gd name="T4" fmla="*/ 272 w 311"/>
                <a:gd name="T5" fmla="*/ 6 h 51"/>
                <a:gd name="T6" fmla="*/ 133 w 311"/>
                <a:gd name="T7" fmla="*/ 6 h 51"/>
                <a:gd name="T8" fmla="*/ 126 w 311"/>
                <a:gd name="T9" fmla="*/ 0 h 51"/>
                <a:gd name="T10" fmla="*/ 0 w 311"/>
                <a:gd name="T11" fmla="*/ 0 h 51"/>
                <a:gd name="T12" fmla="*/ 0 w 311"/>
                <a:gd name="T13" fmla="*/ 40 h 51"/>
                <a:gd name="T14" fmla="*/ 3 w 311"/>
                <a:gd name="T15" fmla="*/ 51 h 51"/>
                <a:gd name="T16" fmla="*/ 307 w 311"/>
                <a:gd name="T17" fmla="*/ 51 h 51"/>
                <a:gd name="T18" fmla="*/ 311 w 311"/>
                <a:gd name="T19" fmla="*/ 40 h 51"/>
                <a:gd name="T20" fmla="*/ 311 w 31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51">
                  <a:moveTo>
                    <a:pt x="311" y="0"/>
                  </a:moveTo>
                  <a:cubicBezTo>
                    <a:pt x="279" y="0"/>
                    <a:pt x="279" y="0"/>
                    <a:pt x="279" y="0"/>
                  </a:cubicBezTo>
                  <a:cubicBezTo>
                    <a:pt x="279" y="3"/>
                    <a:pt x="276" y="6"/>
                    <a:pt x="272" y="6"/>
                  </a:cubicBezTo>
                  <a:cubicBezTo>
                    <a:pt x="133" y="6"/>
                    <a:pt x="133" y="6"/>
                    <a:pt x="133" y="6"/>
                  </a:cubicBezTo>
                  <a:cubicBezTo>
                    <a:pt x="130" y="6"/>
                    <a:pt x="127" y="3"/>
                    <a:pt x="126" y="0"/>
                  </a:cubicBezTo>
                  <a:cubicBezTo>
                    <a:pt x="0" y="0"/>
                    <a:pt x="0" y="0"/>
                    <a:pt x="0" y="0"/>
                  </a:cubicBezTo>
                  <a:cubicBezTo>
                    <a:pt x="0" y="40"/>
                    <a:pt x="0" y="40"/>
                    <a:pt x="0" y="40"/>
                  </a:cubicBezTo>
                  <a:cubicBezTo>
                    <a:pt x="0" y="44"/>
                    <a:pt x="1" y="48"/>
                    <a:pt x="3" y="51"/>
                  </a:cubicBezTo>
                  <a:cubicBezTo>
                    <a:pt x="307" y="51"/>
                    <a:pt x="307" y="51"/>
                    <a:pt x="307" y="51"/>
                  </a:cubicBezTo>
                  <a:cubicBezTo>
                    <a:pt x="309" y="48"/>
                    <a:pt x="311" y="44"/>
                    <a:pt x="311" y="40"/>
                  </a:cubicBezTo>
                  <a:lnTo>
                    <a:pt x="311" y="0"/>
                  </a:lnTo>
                  <a:close/>
                </a:path>
              </a:pathLst>
            </a:custGeom>
            <a:solidFill>
              <a:srgbClr val="7F7F7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Freeform 40">
              <a:extLst>
                <a:ext uri="{FF2B5EF4-FFF2-40B4-BE49-F238E27FC236}">
                  <a16:creationId xmlns:a16="http://schemas.microsoft.com/office/drawing/2014/main" id="{C364DAE4-965F-4950-A701-10644F267918}"/>
                </a:ext>
              </a:extLst>
            </p:cNvPr>
            <p:cNvSpPr>
              <a:spLocks/>
            </p:cNvSpPr>
            <p:nvPr/>
          </p:nvSpPr>
          <p:spPr bwMode="auto">
            <a:xfrm>
              <a:off x="2823104" y="3547533"/>
              <a:ext cx="1373188" cy="433388"/>
            </a:xfrm>
            <a:custGeom>
              <a:avLst/>
              <a:gdLst>
                <a:gd name="T0" fmla="*/ 252 w 255"/>
                <a:gd name="T1" fmla="*/ 8 h 81"/>
                <a:gd name="T2" fmla="*/ 248 w 255"/>
                <a:gd name="T3" fmla="*/ 0 h 81"/>
                <a:gd name="T4" fmla="*/ 7 w 255"/>
                <a:gd name="T5" fmla="*/ 0 h 81"/>
                <a:gd name="T6" fmla="*/ 2 w 255"/>
                <a:gd name="T7" fmla="*/ 8 h 81"/>
                <a:gd name="T8" fmla="*/ 42 w 255"/>
                <a:gd name="T9" fmla="*/ 73 h 81"/>
                <a:gd name="T10" fmla="*/ 56 w 255"/>
                <a:gd name="T11" fmla="*/ 81 h 81"/>
                <a:gd name="T12" fmla="*/ 198 w 255"/>
                <a:gd name="T13" fmla="*/ 81 h 81"/>
                <a:gd name="T14" fmla="*/ 212 w 255"/>
                <a:gd name="T15" fmla="*/ 73 h 81"/>
                <a:gd name="T16" fmla="*/ 252 w 255"/>
                <a:gd name="T17" fmla="*/ 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81">
                  <a:moveTo>
                    <a:pt x="252" y="8"/>
                  </a:moveTo>
                  <a:cubicBezTo>
                    <a:pt x="255" y="4"/>
                    <a:pt x="253" y="0"/>
                    <a:pt x="248" y="0"/>
                  </a:cubicBezTo>
                  <a:cubicBezTo>
                    <a:pt x="7" y="0"/>
                    <a:pt x="7" y="0"/>
                    <a:pt x="7" y="0"/>
                  </a:cubicBezTo>
                  <a:cubicBezTo>
                    <a:pt x="2" y="0"/>
                    <a:pt x="0" y="4"/>
                    <a:pt x="2" y="8"/>
                  </a:cubicBezTo>
                  <a:cubicBezTo>
                    <a:pt x="42" y="73"/>
                    <a:pt x="42" y="73"/>
                    <a:pt x="42" y="73"/>
                  </a:cubicBezTo>
                  <a:cubicBezTo>
                    <a:pt x="45" y="77"/>
                    <a:pt x="51" y="81"/>
                    <a:pt x="56" y="81"/>
                  </a:cubicBezTo>
                  <a:cubicBezTo>
                    <a:pt x="198" y="81"/>
                    <a:pt x="198" y="81"/>
                    <a:pt x="198" y="81"/>
                  </a:cubicBezTo>
                  <a:cubicBezTo>
                    <a:pt x="203" y="81"/>
                    <a:pt x="210" y="77"/>
                    <a:pt x="212" y="73"/>
                  </a:cubicBezTo>
                  <a:lnTo>
                    <a:pt x="252" y="8"/>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Oval 49">
              <a:extLst>
                <a:ext uri="{FF2B5EF4-FFF2-40B4-BE49-F238E27FC236}">
                  <a16:creationId xmlns:a16="http://schemas.microsoft.com/office/drawing/2014/main" id="{2F284566-176C-4366-B58A-B6327F60B492}"/>
                </a:ext>
              </a:extLst>
            </p:cNvPr>
            <p:cNvSpPr>
              <a:spLocks noChangeArrowheads="1"/>
            </p:cNvSpPr>
            <p:nvPr/>
          </p:nvSpPr>
          <p:spPr bwMode="auto">
            <a:xfrm>
              <a:off x="3496204" y="3461808"/>
              <a:ext cx="42863" cy="38100"/>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Oval 50">
              <a:extLst>
                <a:ext uri="{FF2B5EF4-FFF2-40B4-BE49-F238E27FC236}">
                  <a16:creationId xmlns:a16="http://schemas.microsoft.com/office/drawing/2014/main" id="{EF6B7DA9-15FF-47CC-BE71-EF16A475C59C}"/>
                </a:ext>
              </a:extLst>
            </p:cNvPr>
            <p:cNvSpPr>
              <a:spLocks noChangeArrowheads="1"/>
            </p:cNvSpPr>
            <p:nvPr/>
          </p:nvSpPr>
          <p:spPr bwMode="auto">
            <a:xfrm>
              <a:off x="3507317" y="3468158"/>
              <a:ext cx="20638" cy="2540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51">
              <a:extLst>
                <a:ext uri="{FF2B5EF4-FFF2-40B4-BE49-F238E27FC236}">
                  <a16:creationId xmlns:a16="http://schemas.microsoft.com/office/drawing/2014/main" id="{6356FF1F-8389-4801-ABB2-53E57EA29DAC}"/>
                </a:ext>
              </a:extLst>
            </p:cNvPr>
            <p:cNvSpPr>
              <a:spLocks noChangeArrowheads="1"/>
            </p:cNvSpPr>
            <p:nvPr/>
          </p:nvSpPr>
          <p:spPr bwMode="auto">
            <a:xfrm>
              <a:off x="3512079" y="3477683"/>
              <a:ext cx="11113" cy="6350"/>
            </a:xfrm>
            <a:prstGeom prst="ellipse">
              <a:avLst/>
            </a:prstGeom>
            <a:solidFill>
              <a:srgbClr val="543C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52">
              <a:extLst>
                <a:ext uri="{FF2B5EF4-FFF2-40B4-BE49-F238E27FC236}">
                  <a16:creationId xmlns:a16="http://schemas.microsoft.com/office/drawing/2014/main" id="{0D4199D7-8927-451F-A2D2-8C0B4E20E949}"/>
                </a:ext>
              </a:extLst>
            </p:cNvPr>
            <p:cNvSpPr>
              <a:spLocks noChangeArrowheads="1"/>
            </p:cNvSpPr>
            <p:nvPr/>
          </p:nvSpPr>
          <p:spPr bwMode="auto">
            <a:xfrm>
              <a:off x="3485092" y="3434820"/>
              <a:ext cx="69850" cy="69850"/>
            </a:xfrm>
            <a:prstGeom prst="ellipse">
              <a:avLst/>
            </a:prstGeom>
            <a:solidFill>
              <a:srgbClr val="775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Oval 53">
              <a:extLst>
                <a:ext uri="{FF2B5EF4-FFF2-40B4-BE49-F238E27FC236}">
                  <a16:creationId xmlns:a16="http://schemas.microsoft.com/office/drawing/2014/main" id="{2B99A9D2-2B20-4F11-92AE-4644A900279C}"/>
                </a:ext>
              </a:extLst>
            </p:cNvPr>
            <p:cNvSpPr>
              <a:spLocks noChangeArrowheads="1"/>
            </p:cNvSpPr>
            <p:nvPr/>
          </p:nvSpPr>
          <p:spPr bwMode="auto">
            <a:xfrm>
              <a:off x="3491442" y="3445933"/>
              <a:ext cx="53975" cy="53975"/>
            </a:xfrm>
            <a:prstGeom prst="ellipse">
              <a:avLst/>
            </a:prstGeom>
            <a:solidFill>
              <a:srgbClr val="EBD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Oval 55">
              <a:extLst>
                <a:ext uri="{FF2B5EF4-FFF2-40B4-BE49-F238E27FC236}">
                  <a16:creationId xmlns:a16="http://schemas.microsoft.com/office/drawing/2014/main" id="{EADFD2C2-D0E9-47BB-A4F4-CEFA6B1EC84A}"/>
                </a:ext>
              </a:extLst>
            </p:cNvPr>
            <p:cNvSpPr>
              <a:spLocks noChangeArrowheads="1"/>
            </p:cNvSpPr>
            <p:nvPr/>
          </p:nvSpPr>
          <p:spPr bwMode="auto">
            <a:xfrm>
              <a:off x="3334279" y="3195108"/>
              <a:ext cx="366713" cy="368300"/>
            </a:xfrm>
            <a:prstGeom prst="ellipse">
              <a:avLst/>
            </a:prstGeom>
            <a:solidFill>
              <a:schemeClr val="accent6">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6" name="Oval 56">
              <a:extLst>
                <a:ext uri="{FF2B5EF4-FFF2-40B4-BE49-F238E27FC236}">
                  <a16:creationId xmlns:a16="http://schemas.microsoft.com/office/drawing/2014/main" id="{D7ED17B6-42DE-489A-B2A8-516F164DE8FE}"/>
                </a:ext>
              </a:extLst>
            </p:cNvPr>
            <p:cNvSpPr>
              <a:spLocks noChangeArrowheads="1"/>
            </p:cNvSpPr>
            <p:nvPr/>
          </p:nvSpPr>
          <p:spPr bwMode="auto">
            <a:xfrm>
              <a:off x="3350154" y="3210983"/>
              <a:ext cx="334963" cy="331788"/>
            </a:xfrm>
            <a:prstGeom prst="ellipse">
              <a:avLst/>
            </a:pr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7" name="Oval 57">
              <a:extLst>
                <a:ext uri="{FF2B5EF4-FFF2-40B4-BE49-F238E27FC236}">
                  <a16:creationId xmlns:a16="http://schemas.microsoft.com/office/drawing/2014/main" id="{E7960301-7531-4866-BFB7-53EBF64A5167}"/>
                </a:ext>
              </a:extLst>
            </p:cNvPr>
            <p:cNvSpPr>
              <a:spLocks noChangeArrowheads="1"/>
            </p:cNvSpPr>
            <p:nvPr/>
          </p:nvSpPr>
          <p:spPr bwMode="auto">
            <a:xfrm>
              <a:off x="3420004" y="3280833"/>
              <a:ext cx="200025" cy="196850"/>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28" name="Group 227">
              <a:extLst>
                <a:ext uri="{FF2B5EF4-FFF2-40B4-BE49-F238E27FC236}">
                  <a16:creationId xmlns:a16="http://schemas.microsoft.com/office/drawing/2014/main" id="{FAF03BA8-DE3E-48C0-9FEB-F71D5E3FFC02}"/>
                </a:ext>
              </a:extLst>
            </p:cNvPr>
            <p:cNvGrpSpPr/>
            <p:nvPr/>
          </p:nvGrpSpPr>
          <p:grpSpPr>
            <a:xfrm>
              <a:off x="1722966" y="1077383"/>
              <a:ext cx="1084263" cy="3084513"/>
              <a:chOff x="1722966" y="1077383"/>
              <a:chExt cx="1084263" cy="3084513"/>
            </a:xfrm>
          </p:grpSpPr>
          <p:sp>
            <p:nvSpPr>
              <p:cNvPr id="285" name="Freeform 8">
                <a:extLst>
                  <a:ext uri="{FF2B5EF4-FFF2-40B4-BE49-F238E27FC236}">
                    <a16:creationId xmlns:a16="http://schemas.microsoft.com/office/drawing/2014/main" id="{F64662DA-C25A-42FF-ACF1-94EF556191E4}"/>
                  </a:ext>
                </a:extLst>
              </p:cNvPr>
              <p:cNvSpPr>
                <a:spLocks/>
              </p:cNvSpPr>
              <p:nvPr/>
            </p:nvSpPr>
            <p:spPr bwMode="auto">
              <a:xfrm>
                <a:off x="2105554"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6" name="Freeform 9">
                <a:extLst>
                  <a:ext uri="{FF2B5EF4-FFF2-40B4-BE49-F238E27FC236}">
                    <a16:creationId xmlns:a16="http://schemas.microsoft.com/office/drawing/2014/main" id="{401A6866-C7E3-4C1C-8550-B9F6CF9B6CB2}"/>
                  </a:ext>
                </a:extLst>
              </p:cNvPr>
              <p:cNvSpPr>
                <a:spLocks/>
              </p:cNvSpPr>
              <p:nvPr/>
            </p:nvSpPr>
            <p:spPr bwMode="auto">
              <a:xfrm>
                <a:off x="1916641"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7" name="Freeform 10">
                <a:extLst>
                  <a:ext uri="{FF2B5EF4-FFF2-40B4-BE49-F238E27FC236}">
                    <a16:creationId xmlns:a16="http://schemas.microsoft.com/office/drawing/2014/main" id="{4A459286-86E3-4BE7-9E35-117FFA53C1FB}"/>
                  </a:ext>
                </a:extLst>
              </p:cNvPr>
              <p:cNvSpPr>
                <a:spLocks/>
              </p:cNvSpPr>
              <p:nvPr/>
            </p:nvSpPr>
            <p:spPr bwMode="auto">
              <a:xfrm>
                <a:off x="172296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8" name="Group 287">
                <a:extLst>
                  <a:ext uri="{FF2B5EF4-FFF2-40B4-BE49-F238E27FC236}">
                    <a16:creationId xmlns:a16="http://schemas.microsoft.com/office/drawing/2014/main" id="{3D61A070-4D21-4ACD-883E-B0F8771DAFEE}"/>
                  </a:ext>
                </a:extLst>
              </p:cNvPr>
              <p:cNvGrpSpPr/>
              <p:nvPr/>
            </p:nvGrpSpPr>
            <p:grpSpPr>
              <a:xfrm>
                <a:off x="1749954" y="1077383"/>
                <a:ext cx="1057275" cy="2817813"/>
                <a:chOff x="1749954" y="1077383"/>
                <a:chExt cx="1057275" cy="2817813"/>
              </a:xfrm>
            </p:grpSpPr>
            <p:sp>
              <p:nvSpPr>
                <p:cNvPr id="289" name="Freeform 16">
                  <a:extLst>
                    <a:ext uri="{FF2B5EF4-FFF2-40B4-BE49-F238E27FC236}">
                      <a16:creationId xmlns:a16="http://schemas.microsoft.com/office/drawing/2014/main" id="{1E22D9C9-8CCB-49A9-A974-41779E0EE162}"/>
                    </a:ext>
                  </a:extLst>
                </p:cNvPr>
                <p:cNvSpPr>
                  <a:spLocks/>
                </p:cNvSpPr>
                <p:nvPr/>
              </p:nvSpPr>
              <p:spPr bwMode="auto">
                <a:xfrm>
                  <a:off x="1776941"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0" name="Freeform 5">
                  <a:extLst>
                    <a:ext uri="{FF2B5EF4-FFF2-40B4-BE49-F238E27FC236}">
                      <a16:creationId xmlns:a16="http://schemas.microsoft.com/office/drawing/2014/main" id="{CA503AF9-9884-4DE4-B3A3-775846AD2D40}"/>
                    </a:ext>
                  </a:extLst>
                </p:cNvPr>
                <p:cNvSpPr>
                  <a:spLocks/>
                </p:cNvSpPr>
                <p:nvPr/>
              </p:nvSpPr>
              <p:spPr bwMode="auto">
                <a:xfrm>
                  <a:off x="2256366"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1" name="Freeform 6">
                  <a:extLst>
                    <a:ext uri="{FF2B5EF4-FFF2-40B4-BE49-F238E27FC236}">
                      <a16:creationId xmlns:a16="http://schemas.microsoft.com/office/drawing/2014/main" id="{D57A77A0-98AC-4CCC-85B1-BFA386505CC0}"/>
                    </a:ext>
                  </a:extLst>
                </p:cNvPr>
                <p:cNvSpPr>
                  <a:spLocks/>
                </p:cNvSpPr>
                <p:nvPr/>
              </p:nvSpPr>
              <p:spPr bwMode="auto">
                <a:xfrm>
                  <a:off x="1922991"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2" name="Freeform 7">
                  <a:extLst>
                    <a:ext uri="{FF2B5EF4-FFF2-40B4-BE49-F238E27FC236}">
                      <a16:creationId xmlns:a16="http://schemas.microsoft.com/office/drawing/2014/main" id="{CC3CC57F-7F46-4014-800D-0E45E9586ACE}"/>
                    </a:ext>
                  </a:extLst>
                </p:cNvPr>
                <p:cNvSpPr>
                  <a:spLocks/>
                </p:cNvSpPr>
                <p:nvPr/>
              </p:nvSpPr>
              <p:spPr bwMode="auto">
                <a:xfrm>
                  <a:off x="1749954"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3" name="Freeform 11">
                  <a:extLst>
                    <a:ext uri="{FF2B5EF4-FFF2-40B4-BE49-F238E27FC236}">
                      <a16:creationId xmlns:a16="http://schemas.microsoft.com/office/drawing/2014/main" id="{587476DE-4D13-4706-9525-D9A8E8454648}"/>
                    </a:ext>
                  </a:extLst>
                </p:cNvPr>
                <p:cNvSpPr>
                  <a:spLocks/>
                </p:cNvSpPr>
                <p:nvPr/>
              </p:nvSpPr>
              <p:spPr bwMode="auto">
                <a:xfrm>
                  <a:off x="1943629"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4" name="Freeform 12">
                  <a:extLst>
                    <a:ext uri="{FF2B5EF4-FFF2-40B4-BE49-F238E27FC236}">
                      <a16:creationId xmlns:a16="http://schemas.microsoft.com/office/drawing/2014/main" id="{18FCA7BC-68BA-4004-A286-933F7E75568E}"/>
                    </a:ext>
                  </a:extLst>
                </p:cNvPr>
                <p:cNvSpPr>
                  <a:spLocks/>
                </p:cNvSpPr>
                <p:nvPr/>
              </p:nvSpPr>
              <p:spPr bwMode="auto">
                <a:xfrm>
                  <a:off x="1970616"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Freeform 15">
                  <a:extLst>
                    <a:ext uri="{FF2B5EF4-FFF2-40B4-BE49-F238E27FC236}">
                      <a16:creationId xmlns:a16="http://schemas.microsoft.com/office/drawing/2014/main" id="{940C5D42-6C93-4459-A407-69566A288F88}"/>
                    </a:ext>
                  </a:extLst>
                </p:cNvPr>
                <p:cNvSpPr>
                  <a:spLocks/>
                </p:cNvSpPr>
                <p:nvPr/>
              </p:nvSpPr>
              <p:spPr bwMode="auto">
                <a:xfrm>
                  <a:off x="1965854"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6" name="Freeform 17">
                  <a:extLst>
                    <a:ext uri="{FF2B5EF4-FFF2-40B4-BE49-F238E27FC236}">
                      <a16:creationId xmlns:a16="http://schemas.microsoft.com/office/drawing/2014/main" id="{D640CB03-75C5-4A15-8065-B7BC890769E6}"/>
                    </a:ext>
                  </a:extLst>
                </p:cNvPr>
                <p:cNvSpPr>
                  <a:spLocks/>
                </p:cNvSpPr>
                <p:nvPr/>
              </p:nvSpPr>
              <p:spPr bwMode="auto">
                <a:xfrm>
                  <a:off x="1830916"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7" name="Freeform 18">
                  <a:extLst>
                    <a:ext uri="{FF2B5EF4-FFF2-40B4-BE49-F238E27FC236}">
                      <a16:creationId xmlns:a16="http://schemas.microsoft.com/office/drawing/2014/main" id="{72AF6CA9-0F5D-4E6D-8DE5-C7E7CE663C4C}"/>
                    </a:ext>
                  </a:extLst>
                </p:cNvPr>
                <p:cNvSpPr>
                  <a:spLocks/>
                </p:cNvSpPr>
                <p:nvPr/>
              </p:nvSpPr>
              <p:spPr bwMode="auto">
                <a:xfrm>
                  <a:off x="1970616"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98" name="Group 297">
                  <a:extLst>
                    <a:ext uri="{FF2B5EF4-FFF2-40B4-BE49-F238E27FC236}">
                      <a16:creationId xmlns:a16="http://schemas.microsoft.com/office/drawing/2014/main" id="{78155D8A-7096-4BCA-9515-5E00B09B3A66}"/>
                    </a:ext>
                  </a:extLst>
                </p:cNvPr>
                <p:cNvGrpSpPr/>
                <p:nvPr/>
              </p:nvGrpSpPr>
              <p:grpSpPr>
                <a:xfrm>
                  <a:off x="2235729" y="1077383"/>
                  <a:ext cx="571500" cy="566738"/>
                  <a:chOff x="2235729" y="1077383"/>
                  <a:chExt cx="571500" cy="566738"/>
                </a:xfrm>
              </p:grpSpPr>
              <p:sp>
                <p:nvSpPr>
                  <p:cNvPr id="299" name="Oval 63">
                    <a:extLst>
                      <a:ext uri="{FF2B5EF4-FFF2-40B4-BE49-F238E27FC236}">
                        <a16:creationId xmlns:a16="http://schemas.microsoft.com/office/drawing/2014/main" id="{DE378A2B-409B-44BF-BC6A-BE96A144C4EB}"/>
                      </a:ext>
                    </a:extLst>
                  </p:cNvPr>
                  <p:cNvSpPr>
                    <a:spLocks noChangeArrowheads="1"/>
                  </p:cNvSpPr>
                  <p:nvPr/>
                </p:nvSpPr>
                <p:spPr bwMode="auto">
                  <a:xfrm>
                    <a:off x="2235729"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Oval 64">
                    <a:extLst>
                      <a:ext uri="{FF2B5EF4-FFF2-40B4-BE49-F238E27FC236}">
                        <a16:creationId xmlns:a16="http://schemas.microsoft.com/office/drawing/2014/main" id="{60A530B2-13BD-4570-A040-F8D780F1B591}"/>
                      </a:ext>
                    </a:extLst>
                  </p:cNvPr>
                  <p:cNvSpPr>
                    <a:spLocks noChangeArrowheads="1"/>
                  </p:cNvSpPr>
                  <p:nvPr/>
                </p:nvSpPr>
                <p:spPr bwMode="auto">
                  <a:xfrm>
                    <a:off x="2289704"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1" name="Oval 65">
                    <a:extLst>
                      <a:ext uri="{FF2B5EF4-FFF2-40B4-BE49-F238E27FC236}">
                        <a16:creationId xmlns:a16="http://schemas.microsoft.com/office/drawing/2014/main" id="{1E98772F-ECD7-4691-BD22-410B24E388B1}"/>
                      </a:ext>
                    </a:extLst>
                  </p:cNvPr>
                  <p:cNvSpPr>
                    <a:spLocks noChangeArrowheads="1"/>
                  </p:cNvSpPr>
                  <p:nvPr/>
                </p:nvSpPr>
                <p:spPr bwMode="auto">
                  <a:xfrm>
                    <a:off x="2332566"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sp>
          <p:nvSpPr>
            <p:cNvPr id="229" name="Line 84">
              <a:extLst>
                <a:ext uri="{FF2B5EF4-FFF2-40B4-BE49-F238E27FC236}">
                  <a16:creationId xmlns:a16="http://schemas.microsoft.com/office/drawing/2014/main" id="{38344914-B285-414C-A0F4-040969B98573}"/>
                </a:ext>
              </a:extLst>
            </p:cNvPr>
            <p:cNvSpPr>
              <a:spLocks noChangeShapeType="1"/>
            </p:cNvSpPr>
            <p:nvPr/>
          </p:nvSpPr>
          <p:spPr bwMode="auto">
            <a:xfrm>
              <a:off x="3388254" y="1483783"/>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Line 85">
              <a:extLst>
                <a:ext uri="{FF2B5EF4-FFF2-40B4-BE49-F238E27FC236}">
                  <a16:creationId xmlns:a16="http://schemas.microsoft.com/office/drawing/2014/main" id="{26AA7E82-0E07-43BE-AB00-3DF340A2035B}"/>
                </a:ext>
              </a:extLst>
            </p:cNvPr>
            <p:cNvSpPr>
              <a:spLocks noChangeShapeType="1"/>
            </p:cNvSpPr>
            <p:nvPr/>
          </p:nvSpPr>
          <p:spPr bwMode="auto">
            <a:xfrm>
              <a:off x="3313642" y="1644120"/>
              <a:ext cx="495300"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Line 86">
              <a:extLst>
                <a:ext uri="{FF2B5EF4-FFF2-40B4-BE49-F238E27FC236}">
                  <a16:creationId xmlns:a16="http://schemas.microsoft.com/office/drawing/2014/main" id="{B50C924F-20AD-4B84-9684-8958A772CD01}"/>
                </a:ext>
              </a:extLst>
            </p:cNvPr>
            <p:cNvSpPr>
              <a:spLocks noChangeShapeType="1"/>
            </p:cNvSpPr>
            <p:nvPr/>
          </p:nvSpPr>
          <p:spPr bwMode="auto">
            <a:xfrm>
              <a:off x="3388254" y="1799695"/>
              <a:ext cx="350838" cy="0"/>
            </a:xfrm>
            <a:prstGeom prst="line">
              <a:avLst/>
            </a:prstGeom>
            <a:noFill/>
            <a:ln w="650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32" name="Group 231">
              <a:extLst>
                <a:ext uri="{FF2B5EF4-FFF2-40B4-BE49-F238E27FC236}">
                  <a16:creationId xmlns:a16="http://schemas.microsoft.com/office/drawing/2014/main" id="{DB1635CB-306E-4657-9CCD-15EA6B7E2151}"/>
                </a:ext>
              </a:extLst>
            </p:cNvPr>
            <p:cNvGrpSpPr/>
            <p:nvPr/>
          </p:nvGrpSpPr>
          <p:grpSpPr>
            <a:xfrm>
              <a:off x="4166446" y="1077383"/>
              <a:ext cx="1084263" cy="3084513"/>
              <a:chOff x="4166446" y="1077383"/>
              <a:chExt cx="1084263" cy="3084513"/>
            </a:xfrm>
          </p:grpSpPr>
          <p:sp>
            <p:nvSpPr>
              <p:cNvPr id="269" name="Freeform 16">
                <a:extLst>
                  <a:ext uri="{FF2B5EF4-FFF2-40B4-BE49-F238E27FC236}">
                    <a16:creationId xmlns:a16="http://schemas.microsoft.com/office/drawing/2014/main" id="{74979BCD-DE28-4293-B137-7D348F9FFDBB}"/>
                  </a:ext>
                </a:extLst>
              </p:cNvPr>
              <p:cNvSpPr>
                <a:spLocks/>
              </p:cNvSpPr>
              <p:nvPr/>
            </p:nvSpPr>
            <p:spPr bwMode="auto">
              <a:xfrm flipH="1">
                <a:off x="4807796" y="2206095"/>
                <a:ext cx="388938" cy="433388"/>
              </a:xfrm>
              <a:custGeom>
                <a:avLst/>
                <a:gdLst>
                  <a:gd name="T0" fmla="*/ 72 w 72"/>
                  <a:gd name="T1" fmla="*/ 73 h 81"/>
                  <a:gd name="T2" fmla="*/ 49 w 72"/>
                  <a:gd name="T3" fmla="*/ 77 h 81"/>
                  <a:gd name="T4" fmla="*/ 5 w 72"/>
                  <a:gd name="T5" fmla="*/ 47 h 81"/>
                  <a:gd name="T6" fmla="*/ 3 w 72"/>
                  <a:gd name="T7" fmla="*/ 33 h 81"/>
                  <a:gd name="T8" fmla="*/ 25 w 72"/>
                  <a:gd name="T9" fmla="*/ 0 h 81"/>
                  <a:gd name="T10" fmla="*/ 27 w 72"/>
                  <a:gd name="T11" fmla="*/ 12 h 81"/>
                  <a:gd name="T12" fmla="*/ 14 w 72"/>
                  <a:gd name="T13" fmla="*/ 31 h 81"/>
                  <a:gd name="T14" fmla="*/ 17 w 72"/>
                  <a:gd name="T15" fmla="*/ 45 h 81"/>
                  <a:gd name="T16" fmla="*/ 47 w 72"/>
                  <a:gd name="T17" fmla="*/ 65 h 81"/>
                  <a:gd name="T18" fmla="*/ 70 w 72"/>
                  <a:gd name="T19" fmla="*/ 61 h 81"/>
                  <a:gd name="T20" fmla="*/ 72 w 72"/>
                  <a:gd name="T21" fmla="*/ 7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72" y="73"/>
                    </a:moveTo>
                    <a:cubicBezTo>
                      <a:pt x="49" y="77"/>
                      <a:pt x="49" y="77"/>
                      <a:pt x="49" y="77"/>
                    </a:cubicBezTo>
                    <a:cubicBezTo>
                      <a:pt x="29" y="81"/>
                      <a:pt x="9" y="68"/>
                      <a:pt x="5" y="47"/>
                    </a:cubicBezTo>
                    <a:cubicBezTo>
                      <a:pt x="3" y="33"/>
                      <a:pt x="3" y="33"/>
                      <a:pt x="3" y="33"/>
                    </a:cubicBezTo>
                    <a:cubicBezTo>
                      <a:pt x="0" y="18"/>
                      <a:pt x="10" y="3"/>
                      <a:pt x="25" y="0"/>
                    </a:cubicBezTo>
                    <a:cubicBezTo>
                      <a:pt x="27" y="12"/>
                      <a:pt x="27" y="12"/>
                      <a:pt x="27" y="12"/>
                    </a:cubicBezTo>
                    <a:cubicBezTo>
                      <a:pt x="18" y="13"/>
                      <a:pt x="12" y="22"/>
                      <a:pt x="14" y="31"/>
                    </a:cubicBezTo>
                    <a:cubicBezTo>
                      <a:pt x="17" y="45"/>
                      <a:pt x="17" y="45"/>
                      <a:pt x="17" y="45"/>
                    </a:cubicBezTo>
                    <a:cubicBezTo>
                      <a:pt x="20" y="59"/>
                      <a:pt x="33" y="68"/>
                      <a:pt x="47" y="65"/>
                    </a:cubicBezTo>
                    <a:cubicBezTo>
                      <a:pt x="70" y="61"/>
                      <a:pt x="70" y="61"/>
                      <a:pt x="70" y="61"/>
                    </a:cubicBezTo>
                    <a:lnTo>
                      <a:pt x="72" y="73"/>
                    </a:ln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0" name="Freeform 5">
                <a:extLst>
                  <a:ext uri="{FF2B5EF4-FFF2-40B4-BE49-F238E27FC236}">
                    <a16:creationId xmlns:a16="http://schemas.microsoft.com/office/drawing/2014/main" id="{AD6E1180-337C-47DB-B3D6-F4BE63284C1A}"/>
                  </a:ext>
                </a:extLst>
              </p:cNvPr>
              <p:cNvSpPr>
                <a:spLocks/>
              </p:cNvSpPr>
              <p:nvPr/>
            </p:nvSpPr>
            <p:spPr bwMode="auto">
              <a:xfrm flipH="1">
                <a:off x="4377584" y="3499908"/>
                <a:ext cx="339725" cy="395288"/>
              </a:xfrm>
              <a:custGeom>
                <a:avLst/>
                <a:gdLst>
                  <a:gd name="T0" fmla="*/ 50 w 63"/>
                  <a:gd name="T1" fmla="*/ 74 h 74"/>
                  <a:gd name="T2" fmla="*/ 49 w 63"/>
                  <a:gd name="T3" fmla="*/ 74 h 74"/>
                  <a:gd name="T4" fmla="*/ 37 w 63"/>
                  <a:gd name="T5" fmla="*/ 62 h 74"/>
                  <a:gd name="T6" fmla="*/ 11 w 63"/>
                  <a:gd name="T7" fmla="*/ 25 h 74"/>
                  <a:gd name="T8" fmla="*/ 1 w 63"/>
                  <a:gd name="T9" fmla="*/ 11 h 74"/>
                  <a:gd name="T10" fmla="*/ 14 w 63"/>
                  <a:gd name="T11" fmla="*/ 1 h 74"/>
                  <a:gd name="T12" fmla="*/ 61 w 63"/>
                  <a:gd name="T13" fmla="*/ 63 h 74"/>
                  <a:gd name="T14" fmla="*/ 50 w 63"/>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4">
                    <a:moveTo>
                      <a:pt x="50" y="74"/>
                    </a:moveTo>
                    <a:cubicBezTo>
                      <a:pt x="50" y="74"/>
                      <a:pt x="49" y="74"/>
                      <a:pt x="49" y="74"/>
                    </a:cubicBezTo>
                    <a:cubicBezTo>
                      <a:pt x="43" y="74"/>
                      <a:pt x="37" y="69"/>
                      <a:pt x="37" y="62"/>
                    </a:cubicBezTo>
                    <a:cubicBezTo>
                      <a:pt x="38" y="30"/>
                      <a:pt x="12" y="25"/>
                      <a:pt x="11" y="25"/>
                    </a:cubicBezTo>
                    <a:cubicBezTo>
                      <a:pt x="4" y="24"/>
                      <a:pt x="0" y="18"/>
                      <a:pt x="1" y="11"/>
                    </a:cubicBezTo>
                    <a:cubicBezTo>
                      <a:pt x="2" y="5"/>
                      <a:pt x="8" y="0"/>
                      <a:pt x="14" y="1"/>
                    </a:cubicBezTo>
                    <a:cubicBezTo>
                      <a:pt x="31" y="4"/>
                      <a:pt x="63" y="20"/>
                      <a:pt x="61" y="63"/>
                    </a:cubicBezTo>
                    <a:cubicBezTo>
                      <a:pt x="61" y="69"/>
                      <a:pt x="56" y="74"/>
                      <a:pt x="50" y="74"/>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1" name="Freeform 6">
                <a:extLst>
                  <a:ext uri="{FF2B5EF4-FFF2-40B4-BE49-F238E27FC236}">
                    <a16:creationId xmlns:a16="http://schemas.microsoft.com/office/drawing/2014/main" id="{8A80CBE7-C9E1-41F7-A98D-60E21F861966}"/>
                  </a:ext>
                </a:extLst>
              </p:cNvPr>
              <p:cNvSpPr>
                <a:spLocks/>
              </p:cNvSpPr>
              <p:nvPr/>
            </p:nvSpPr>
            <p:spPr bwMode="auto">
              <a:xfrm flipH="1">
                <a:off x="4744296" y="2194983"/>
                <a:ext cx="306388" cy="1144588"/>
              </a:xfrm>
              <a:custGeom>
                <a:avLst/>
                <a:gdLst>
                  <a:gd name="T0" fmla="*/ 0 w 57"/>
                  <a:gd name="T1" fmla="*/ 23 h 214"/>
                  <a:gd name="T2" fmla="*/ 28 w 57"/>
                  <a:gd name="T3" fmla="*/ 214 h 214"/>
                  <a:gd name="T4" fmla="*/ 57 w 57"/>
                  <a:gd name="T5" fmla="*/ 206 h 214"/>
                  <a:gd name="T6" fmla="*/ 53 w 57"/>
                  <a:gd name="T7" fmla="*/ 6 h 214"/>
                  <a:gd name="T8" fmla="*/ 40 w 57"/>
                  <a:gd name="T9" fmla="*/ 0 h 214"/>
                  <a:gd name="T10" fmla="*/ 0 w 57"/>
                  <a:gd name="T11" fmla="*/ 23 h 214"/>
                </a:gdLst>
                <a:ahLst/>
                <a:cxnLst>
                  <a:cxn ang="0">
                    <a:pos x="T0" y="T1"/>
                  </a:cxn>
                  <a:cxn ang="0">
                    <a:pos x="T2" y="T3"/>
                  </a:cxn>
                  <a:cxn ang="0">
                    <a:pos x="T4" y="T5"/>
                  </a:cxn>
                  <a:cxn ang="0">
                    <a:pos x="T6" y="T7"/>
                  </a:cxn>
                  <a:cxn ang="0">
                    <a:pos x="T8" y="T9"/>
                  </a:cxn>
                  <a:cxn ang="0">
                    <a:pos x="T10" y="T11"/>
                  </a:cxn>
                </a:cxnLst>
                <a:rect l="0" t="0" r="r" b="b"/>
                <a:pathLst>
                  <a:path w="57" h="214">
                    <a:moveTo>
                      <a:pt x="0" y="23"/>
                    </a:moveTo>
                    <a:cubicBezTo>
                      <a:pt x="0" y="23"/>
                      <a:pt x="3" y="166"/>
                      <a:pt x="28" y="214"/>
                    </a:cubicBezTo>
                    <a:cubicBezTo>
                      <a:pt x="57" y="206"/>
                      <a:pt x="57" y="206"/>
                      <a:pt x="57" y="206"/>
                    </a:cubicBezTo>
                    <a:cubicBezTo>
                      <a:pt x="53" y="6"/>
                      <a:pt x="53" y="6"/>
                      <a:pt x="53" y="6"/>
                    </a:cubicBezTo>
                    <a:cubicBezTo>
                      <a:pt x="40" y="0"/>
                      <a:pt x="40" y="0"/>
                      <a:pt x="40" y="0"/>
                    </a:cubicBezTo>
                    <a:lnTo>
                      <a:pt x="0" y="2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2" name="Freeform 7">
                <a:extLst>
                  <a:ext uri="{FF2B5EF4-FFF2-40B4-BE49-F238E27FC236}">
                    <a16:creationId xmlns:a16="http://schemas.microsoft.com/office/drawing/2014/main" id="{3645C2CE-8E27-41F1-AFEC-305F87B9F144}"/>
                  </a:ext>
                </a:extLst>
              </p:cNvPr>
              <p:cNvSpPr>
                <a:spLocks/>
              </p:cNvSpPr>
              <p:nvPr/>
            </p:nvSpPr>
            <p:spPr bwMode="auto">
              <a:xfrm flipH="1">
                <a:off x="4528396" y="2799820"/>
                <a:ext cx="695325" cy="998538"/>
              </a:xfrm>
              <a:custGeom>
                <a:avLst/>
                <a:gdLst>
                  <a:gd name="T0" fmla="*/ 94 w 129"/>
                  <a:gd name="T1" fmla="*/ 185 h 187"/>
                  <a:gd name="T2" fmla="*/ 35 w 129"/>
                  <a:gd name="T3" fmla="*/ 186 h 187"/>
                  <a:gd name="T4" fmla="*/ 4 w 129"/>
                  <a:gd name="T5" fmla="*/ 148 h 187"/>
                  <a:gd name="T6" fmla="*/ 33 w 129"/>
                  <a:gd name="T7" fmla="*/ 25 h 187"/>
                  <a:gd name="T8" fmla="*/ 62 w 129"/>
                  <a:gd name="T9" fmla="*/ 1 h 187"/>
                  <a:gd name="T10" fmla="*/ 62 w 129"/>
                  <a:gd name="T11" fmla="*/ 1 h 187"/>
                  <a:gd name="T12" fmla="*/ 93 w 129"/>
                  <a:gd name="T13" fmla="*/ 24 h 187"/>
                  <a:gd name="T14" fmla="*/ 124 w 129"/>
                  <a:gd name="T15" fmla="*/ 146 h 187"/>
                  <a:gd name="T16" fmla="*/ 94 w 129"/>
                  <a:gd name="T17" fmla="*/ 18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87">
                    <a:moveTo>
                      <a:pt x="94" y="185"/>
                    </a:moveTo>
                    <a:cubicBezTo>
                      <a:pt x="35" y="186"/>
                      <a:pt x="35" y="186"/>
                      <a:pt x="35" y="186"/>
                    </a:cubicBezTo>
                    <a:cubicBezTo>
                      <a:pt x="15" y="187"/>
                      <a:pt x="0" y="168"/>
                      <a:pt x="4" y="148"/>
                    </a:cubicBezTo>
                    <a:cubicBezTo>
                      <a:pt x="33" y="25"/>
                      <a:pt x="33" y="25"/>
                      <a:pt x="33" y="25"/>
                    </a:cubicBezTo>
                    <a:cubicBezTo>
                      <a:pt x="36" y="11"/>
                      <a:pt x="48" y="1"/>
                      <a:pt x="62" y="1"/>
                    </a:cubicBezTo>
                    <a:cubicBezTo>
                      <a:pt x="62" y="1"/>
                      <a:pt x="62" y="1"/>
                      <a:pt x="62" y="1"/>
                    </a:cubicBezTo>
                    <a:cubicBezTo>
                      <a:pt x="77" y="0"/>
                      <a:pt x="90" y="10"/>
                      <a:pt x="93" y="24"/>
                    </a:cubicBezTo>
                    <a:cubicBezTo>
                      <a:pt x="124" y="146"/>
                      <a:pt x="124" y="146"/>
                      <a:pt x="124" y="146"/>
                    </a:cubicBezTo>
                    <a:cubicBezTo>
                      <a:pt x="129" y="166"/>
                      <a:pt x="114" y="185"/>
                      <a:pt x="94" y="185"/>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3" name="Freeform 8">
                <a:extLst>
                  <a:ext uri="{FF2B5EF4-FFF2-40B4-BE49-F238E27FC236}">
                    <a16:creationId xmlns:a16="http://schemas.microsoft.com/office/drawing/2014/main" id="{14C8CC07-19D1-45AD-ACAB-88E5C8DB18C2}"/>
                  </a:ext>
                </a:extLst>
              </p:cNvPr>
              <p:cNvSpPr>
                <a:spLocks/>
              </p:cNvSpPr>
              <p:nvPr/>
            </p:nvSpPr>
            <p:spPr bwMode="auto">
              <a:xfrm flipH="1">
                <a:off x="4663333" y="3617383"/>
                <a:ext cx="204788" cy="539750"/>
              </a:xfrm>
              <a:custGeom>
                <a:avLst/>
                <a:gdLst>
                  <a:gd name="T0" fmla="*/ 24 w 38"/>
                  <a:gd name="T1" fmla="*/ 101 h 101"/>
                  <a:gd name="T2" fmla="*/ 13 w 38"/>
                  <a:gd name="T3" fmla="*/ 94 h 101"/>
                  <a:gd name="T4" fmla="*/ 13 w 38"/>
                  <a:gd name="T5" fmla="*/ 10 h 101"/>
                  <a:gd name="T6" fmla="*/ 28 w 38"/>
                  <a:gd name="T7" fmla="*/ 1 h 101"/>
                  <a:gd name="T8" fmla="*/ 37 w 38"/>
                  <a:gd name="T9" fmla="*/ 16 h 101"/>
                  <a:gd name="T10" fmla="*/ 35 w 38"/>
                  <a:gd name="T11" fmla="*/ 84 h 101"/>
                  <a:gd name="T12" fmla="*/ 29 w 38"/>
                  <a:gd name="T13" fmla="*/ 100 h 101"/>
                  <a:gd name="T14" fmla="*/ 24 w 3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1">
                    <a:moveTo>
                      <a:pt x="24" y="101"/>
                    </a:moveTo>
                    <a:cubicBezTo>
                      <a:pt x="20" y="101"/>
                      <a:pt x="15" y="98"/>
                      <a:pt x="13" y="94"/>
                    </a:cubicBezTo>
                    <a:cubicBezTo>
                      <a:pt x="0" y="65"/>
                      <a:pt x="12" y="15"/>
                      <a:pt x="13" y="10"/>
                    </a:cubicBezTo>
                    <a:cubicBezTo>
                      <a:pt x="15" y="3"/>
                      <a:pt x="22" y="0"/>
                      <a:pt x="28" y="1"/>
                    </a:cubicBezTo>
                    <a:cubicBezTo>
                      <a:pt x="34" y="3"/>
                      <a:pt x="38" y="9"/>
                      <a:pt x="37" y="16"/>
                    </a:cubicBezTo>
                    <a:cubicBezTo>
                      <a:pt x="34" y="29"/>
                      <a:pt x="27" y="66"/>
                      <a:pt x="35" y="84"/>
                    </a:cubicBezTo>
                    <a:cubicBezTo>
                      <a:pt x="38" y="90"/>
                      <a:pt x="35" y="97"/>
                      <a:pt x="29" y="100"/>
                    </a:cubicBezTo>
                    <a:cubicBezTo>
                      <a:pt x="28" y="100"/>
                      <a:pt x="26" y="101"/>
                      <a:pt x="24" y="101"/>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4" name="Freeform 9">
                <a:extLst>
                  <a:ext uri="{FF2B5EF4-FFF2-40B4-BE49-F238E27FC236}">
                    <a16:creationId xmlns:a16="http://schemas.microsoft.com/office/drawing/2014/main" id="{9AF16EC6-D607-4C9E-B60D-C1279308E061}"/>
                  </a:ext>
                </a:extLst>
              </p:cNvPr>
              <p:cNvSpPr>
                <a:spLocks/>
              </p:cNvSpPr>
              <p:nvPr/>
            </p:nvSpPr>
            <p:spPr bwMode="auto">
              <a:xfrm flipH="1">
                <a:off x="4834784" y="3606270"/>
                <a:ext cx="222250" cy="555625"/>
              </a:xfrm>
              <a:custGeom>
                <a:avLst/>
                <a:gdLst>
                  <a:gd name="T0" fmla="*/ 24 w 41"/>
                  <a:gd name="T1" fmla="*/ 103 h 104"/>
                  <a:gd name="T2" fmla="*/ 13 w 41"/>
                  <a:gd name="T3" fmla="*/ 96 h 104"/>
                  <a:gd name="T4" fmla="*/ 16 w 41"/>
                  <a:gd name="T5" fmla="*/ 10 h 104"/>
                  <a:gd name="T6" fmla="*/ 31 w 41"/>
                  <a:gd name="T7" fmla="*/ 1 h 104"/>
                  <a:gd name="T8" fmla="*/ 39 w 41"/>
                  <a:gd name="T9" fmla="*/ 16 h 104"/>
                  <a:gd name="T10" fmla="*/ 35 w 41"/>
                  <a:gd name="T11" fmla="*/ 86 h 104"/>
                  <a:gd name="T12" fmla="*/ 29 w 41"/>
                  <a:gd name="T13" fmla="*/ 102 h 104"/>
                  <a:gd name="T14" fmla="*/ 24 w 41"/>
                  <a:gd name="T15" fmla="*/ 10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4">
                    <a:moveTo>
                      <a:pt x="24" y="103"/>
                    </a:moveTo>
                    <a:cubicBezTo>
                      <a:pt x="19" y="104"/>
                      <a:pt x="15" y="101"/>
                      <a:pt x="13" y="96"/>
                    </a:cubicBezTo>
                    <a:cubicBezTo>
                      <a:pt x="0" y="67"/>
                      <a:pt x="14" y="15"/>
                      <a:pt x="16" y="10"/>
                    </a:cubicBezTo>
                    <a:cubicBezTo>
                      <a:pt x="18" y="3"/>
                      <a:pt x="24" y="0"/>
                      <a:pt x="31" y="1"/>
                    </a:cubicBezTo>
                    <a:cubicBezTo>
                      <a:pt x="37" y="3"/>
                      <a:pt x="41" y="10"/>
                      <a:pt x="39" y="16"/>
                    </a:cubicBezTo>
                    <a:cubicBezTo>
                      <a:pt x="34" y="35"/>
                      <a:pt x="28" y="71"/>
                      <a:pt x="35" y="86"/>
                    </a:cubicBezTo>
                    <a:cubicBezTo>
                      <a:pt x="38" y="93"/>
                      <a:pt x="35" y="100"/>
                      <a:pt x="29" y="102"/>
                    </a:cubicBezTo>
                    <a:cubicBezTo>
                      <a:pt x="27" y="103"/>
                      <a:pt x="26" y="103"/>
                      <a:pt x="24" y="103"/>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5" name="Freeform 10">
                <a:extLst>
                  <a:ext uri="{FF2B5EF4-FFF2-40B4-BE49-F238E27FC236}">
                    <a16:creationId xmlns:a16="http://schemas.microsoft.com/office/drawing/2014/main" id="{F368659D-96E3-4942-A590-0B566C7DDAFE}"/>
                  </a:ext>
                </a:extLst>
              </p:cNvPr>
              <p:cNvSpPr>
                <a:spLocks/>
              </p:cNvSpPr>
              <p:nvPr/>
            </p:nvSpPr>
            <p:spPr bwMode="auto">
              <a:xfrm flipH="1">
                <a:off x="5023696" y="3633258"/>
                <a:ext cx="227013" cy="528638"/>
              </a:xfrm>
              <a:custGeom>
                <a:avLst/>
                <a:gdLst>
                  <a:gd name="T0" fmla="*/ 25 w 42"/>
                  <a:gd name="T1" fmla="*/ 99 h 99"/>
                  <a:gd name="T2" fmla="*/ 14 w 42"/>
                  <a:gd name="T3" fmla="*/ 92 h 99"/>
                  <a:gd name="T4" fmla="*/ 17 w 42"/>
                  <a:gd name="T5" fmla="*/ 10 h 99"/>
                  <a:gd name="T6" fmla="*/ 32 w 42"/>
                  <a:gd name="T7" fmla="*/ 2 h 99"/>
                  <a:gd name="T8" fmla="*/ 40 w 42"/>
                  <a:gd name="T9" fmla="*/ 18 h 99"/>
                  <a:gd name="T10" fmla="*/ 35 w 42"/>
                  <a:gd name="T11" fmla="*/ 82 h 99"/>
                  <a:gd name="T12" fmla="*/ 29 w 42"/>
                  <a:gd name="T13" fmla="*/ 98 h 99"/>
                  <a:gd name="T14" fmla="*/ 25 w 42"/>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99">
                    <a:moveTo>
                      <a:pt x="25" y="99"/>
                    </a:moveTo>
                    <a:cubicBezTo>
                      <a:pt x="20" y="99"/>
                      <a:pt x="16" y="97"/>
                      <a:pt x="14" y="92"/>
                    </a:cubicBezTo>
                    <a:cubicBezTo>
                      <a:pt x="0" y="63"/>
                      <a:pt x="15" y="16"/>
                      <a:pt x="17" y="10"/>
                    </a:cubicBezTo>
                    <a:cubicBezTo>
                      <a:pt x="19" y="4"/>
                      <a:pt x="26" y="0"/>
                      <a:pt x="32" y="2"/>
                    </a:cubicBezTo>
                    <a:cubicBezTo>
                      <a:pt x="38" y="4"/>
                      <a:pt x="42" y="11"/>
                      <a:pt x="40" y="18"/>
                    </a:cubicBezTo>
                    <a:cubicBezTo>
                      <a:pt x="36" y="30"/>
                      <a:pt x="28" y="65"/>
                      <a:pt x="35" y="82"/>
                    </a:cubicBezTo>
                    <a:cubicBezTo>
                      <a:pt x="38" y="88"/>
                      <a:pt x="35" y="95"/>
                      <a:pt x="29" y="98"/>
                    </a:cubicBezTo>
                    <a:cubicBezTo>
                      <a:pt x="28" y="99"/>
                      <a:pt x="26" y="99"/>
                      <a:pt x="25" y="99"/>
                    </a:cubicBez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6" name="Freeform 11">
                <a:extLst>
                  <a:ext uri="{FF2B5EF4-FFF2-40B4-BE49-F238E27FC236}">
                    <a16:creationId xmlns:a16="http://schemas.microsoft.com/office/drawing/2014/main" id="{57B54A0F-1CD2-49EC-BD08-3012E9638874}"/>
                  </a:ext>
                </a:extLst>
              </p:cNvPr>
              <p:cNvSpPr>
                <a:spLocks/>
              </p:cNvSpPr>
              <p:nvPr/>
            </p:nvSpPr>
            <p:spPr bwMode="auto">
              <a:xfrm flipH="1">
                <a:off x="4771283" y="3242733"/>
                <a:ext cx="258763" cy="250825"/>
              </a:xfrm>
              <a:custGeom>
                <a:avLst/>
                <a:gdLst>
                  <a:gd name="T0" fmla="*/ 47 w 48"/>
                  <a:gd name="T1" fmla="*/ 23 h 47"/>
                  <a:gd name="T2" fmla="*/ 24 w 48"/>
                  <a:gd name="T3" fmla="*/ 47 h 47"/>
                  <a:gd name="T4" fmla="*/ 0 w 48"/>
                  <a:gd name="T5" fmla="*/ 24 h 47"/>
                  <a:gd name="T6" fmla="*/ 23 w 48"/>
                  <a:gd name="T7" fmla="*/ 0 h 47"/>
                  <a:gd name="T8" fmla="*/ 47 w 48"/>
                  <a:gd name="T9" fmla="*/ 23 h 47"/>
                </a:gdLst>
                <a:ahLst/>
                <a:cxnLst>
                  <a:cxn ang="0">
                    <a:pos x="T0" y="T1"/>
                  </a:cxn>
                  <a:cxn ang="0">
                    <a:pos x="T2" y="T3"/>
                  </a:cxn>
                  <a:cxn ang="0">
                    <a:pos x="T4" y="T5"/>
                  </a:cxn>
                  <a:cxn ang="0">
                    <a:pos x="T6" y="T7"/>
                  </a:cxn>
                  <a:cxn ang="0">
                    <a:pos x="T8" y="T9"/>
                  </a:cxn>
                </a:cxnLst>
                <a:rect l="0" t="0" r="r" b="b"/>
                <a:pathLst>
                  <a:path w="48" h="47">
                    <a:moveTo>
                      <a:pt x="47" y="23"/>
                    </a:moveTo>
                    <a:cubicBezTo>
                      <a:pt x="48" y="36"/>
                      <a:pt x="37" y="47"/>
                      <a:pt x="24" y="47"/>
                    </a:cubicBezTo>
                    <a:cubicBezTo>
                      <a:pt x="11" y="47"/>
                      <a:pt x="1" y="37"/>
                      <a:pt x="0" y="24"/>
                    </a:cubicBezTo>
                    <a:cubicBezTo>
                      <a:pt x="0" y="11"/>
                      <a:pt x="10" y="0"/>
                      <a:pt x="23" y="0"/>
                    </a:cubicBezTo>
                    <a:cubicBezTo>
                      <a:pt x="36" y="0"/>
                      <a:pt x="47" y="10"/>
                      <a:pt x="47" y="23"/>
                    </a:cubicBezTo>
                    <a:close/>
                  </a:path>
                </a:pathLst>
              </a:custGeom>
              <a:solidFill>
                <a:schemeClr val="tx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7" name="Freeform 12">
                <a:extLst>
                  <a:ext uri="{FF2B5EF4-FFF2-40B4-BE49-F238E27FC236}">
                    <a16:creationId xmlns:a16="http://schemas.microsoft.com/office/drawing/2014/main" id="{39BEF790-66F1-4AB7-8E90-4795DD2F1227}"/>
                  </a:ext>
                </a:extLst>
              </p:cNvPr>
              <p:cNvSpPr>
                <a:spLocks/>
              </p:cNvSpPr>
              <p:nvPr/>
            </p:nvSpPr>
            <p:spPr bwMode="auto">
              <a:xfrm flipH="1">
                <a:off x="4798271" y="3264958"/>
                <a:ext cx="204788" cy="203200"/>
              </a:xfrm>
              <a:custGeom>
                <a:avLst/>
                <a:gdLst>
                  <a:gd name="T0" fmla="*/ 38 w 38"/>
                  <a:gd name="T1" fmla="*/ 19 h 38"/>
                  <a:gd name="T2" fmla="*/ 19 w 38"/>
                  <a:gd name="T3" fmla="*/ 38 h 38"/>
                  <a:gd name="T4" fmla="*/ 0 w 38"/>
                  <a:gd name="T5" fmla="*/ 20 h 38"/>
                  <a:gd name="T6" fmla="*/ 18 w 38"/>
                  <a:gd name="T7" fmla="*/ 1 h 38"/>
                  <a:gd name="T8" fmla="*/ 38 w 38"/>
                  <a:gd name="T9" fmla="*/ 19 h 38"/>
                </a:gdLst>
                <a:ahLst/>
                <a:cxnLst>
                  <a:cxn ang="0">
                    <a:pos x="T0" y="T1"/>
                  </a:cxn>
                  <a:cxn ang="0">
                    <a:pos x="T2" y="T3"/>
                  </a:cxn>
                  <a:cxn ang="0">
                    <a:pos x="T4" y="T5"/>
                  </a:cxn>
                  <a:cxn ang="0">
                    <a:pos x="T6" y="T7"/>
                  </a:cxn>
                  <a:cxn ang="0">
                    <a:pos x="T8" y="T9"/>
                  </a:cxn>
                </a:cxnLst>
                <a:rect l="0" t="0" r="r" b="b"/>
                <a:pathLst>
                  <a:path w="38" h="38">
                    <a:moveTo>
                      <a:pt x="38" y="19"/>
                    </a:moveTo>
                    <a:cubicBezTo>
                      <a:pt x="38" y="29"/>
                      <a:pt x="30" y="38"/>
                      <a:pt x="19" y="38"/>
                    </a:cubicBezTo>
                    <a:cubicBezTo>
                      <a:pt x="9" y="38"/>
                      <a:pt x="0" y="30"/>
                      <a:pt x="0" y="20"/>
                    </a:cubicBezTo>
                    <a:cubicBezTo>
                      <a:pt x="0" y="9"/>
                      <a:pt x="8" y="1"/>
                      <a:pt x="18" y="1"/>
                    </a:cubicBezTo>
                    <a:cubicBezTo>
                      <a:pt x="29" y="0"/>
                      <a:pt x="37" y="9"/>
                      <a:pt x="38" y="19"/>
                    </a:cubicBezTo>
                    <a:close/>
                  </a:path>
                </a:pathLst>
              </a:cu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8" name="Freeform 15">
                <a:extLst>
                  <a:ext uri="{FF2B5EF4-FFF2-40B4-BE49-F238E27FC236}">
                    <a16:creationId xmlns:a16="http://schemas.microsoft.com/office/drawing/2014/main" id="{90FB39E0-3204-4748-978A-FDD1CB375348}"/>
                  </a:ext>
                </a:extLst>
              </p:cNvPr>
              <p:cNvSpPr>
                <a:spLocks/>
              </p:cNvSpPr>
              <p:nvPr/>
            </p:nvSpPr>
            <p:spPr bwMode="auto">
              <a:xfrm flipH="1">
                <a:off x="4301383" y="1151995"/>
                <a:ext cx="706438" cy="1004888"/>
              </a:xfrm>
              <a:custGeom>
                <a:avLst/>
                <a:gdLst>
                  <a:gd name="T0" fmla="*/ 74 w 131"/>
                  <a:gd name="T1" fmla="*/ 0 h 188"/>
                  <a:gd name="T2" fmla="*/ 1 w 131"/>
                  <a:gd name="T3" fmla="*/ 179 h 188"/>
                  <a:gd name="T4" fmla="*/ 38 w 131"/>
                  <a:gd name="T5" fmla="*/ 188 h 188"/>
                  <a:gd name="T6" fmla="*/ 125 w 131"/>
                  <a:gd name="T7" fmla="*/ 85 h 188"/>
                  <a:gd name="T8" fmla="*/ 131 w 131"/>
                  <a:gd name="T9" fmla="*/ 2 h 188"/>
                  <a:gd name="T10" fmla="*/ 74 w 131"/>
                  <a:gd name="T11" fmla="*/ 0 h 188"/>
                </a:gdLst>
                <a:ahLst/>
                <a:cxnLst>
                  <a:cxn ang="0">
                    <a:pos x="T0" y="T1"/>
                  </a:cxn>
                  <a:cxn ang="0">
                    <a:pos x="T2" y="T3"/>
                  </a:cxn>
                  <a:cxn ang="0">
                    <a:pos x="T4" y="T5"/>
                  </a:cxn>
                  <a:cxn ang="0">
                    <a:pos x="T6" y="T7"/>
                  </a:cxn>
                  <a:cxn ang="0">
                    <a:pos x="T8" y="T9"/>
                  </a:cxn>
                  <a:cxn ang="0">
                    <a:pos x="T10" y="T11"/>
                  </a:cxn>
                </a:cxnLst>
                <a:rect l="0" t="0" r="r" b="b"/>
                <a:pathLst>
                  <a:path w="131" h="188">
                    <a:moveTo>
                      <a:pt x="74" y="0"/>
                    </a:moveTo>
                    <a:cubicBezTo>
                      <a:pt x="74" y="0"/>
                      <a:pt x="0" y="125"/>
                      <a:pt x="1" y="179"/>
                    </a:cubicBezTo>
                    <a:cubicBezTo>
                      <a:pt x="38" y="188"/>
                      <a:pt x="38" y="188"/>
                      <a:pt x="38" y="188"/>
                    </a:cubicBezTo>
                    <a:cubicBezTo>
                      <a:pt x="125" y="85"/>
                      <a:pt x="125" y="85"/>
                      <a:pt x="125" y="85"/>
                    </a:cubicBezTo>
                    <a:cubicBezTo>
                      <a:pt x="131" y="2"/>
                      <a:pt x="131" y="2"/>
                      <a:pt x="131" y="2"/>
                    </a:cubicBezTo>
                    <a:lnTo>
                      <a:pt x="74" y="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9" name="Freeform 17">
                <a:extLst>
                  <a:ext uri="{FF2B5EF4-FFF2-40B4-BE49-F238E27FC236}">
                    <a16:creationId xmlns:a16="http://schemas.microsoft.com/office/drawing/2014/main" id="{F3FDC46D-C85D-4D2F-8D45-D2FE8EA86B14}"/>
                  </a:ext>
                </a:extLst>
              </p:cNvPr>
              <p:cNvSpPr>
                <a:spLocks/>
              </p:cNvSpPr>
              <p:nvPr/>
            </p:nvSpPr>
            <p:spPr bwMode="auto">
              <a:xfrm flipH="1">
                <a:off x="4656984" y="1928283"/>
                <a:ext cx="485775" cy="481013"/>
              </a:xfrm>
              <a:custGeom>
                <a:avLst/>
                <a:gdLst>
                  <a:gd name="T0" fmla="*/ 85 w 90"/>
                  <a:gd name="T1" fmla="*/ 37 h 90"/>
                  <a:gd name="T2" fmla="*/ 53 w 90"/>
                  <a:gd name="T3" fmla="*/ 85 h 90"/>
                  <a:gd name="T4" fmla="*/ 5 w 90"/>
                  <a:gd name="T5" fmla="*/ 53 h 90"/>
                  <a:gd name="T6" fmla="*/ 37 w 90"/>
                  <a:gd name="T7" fmla="*/ 5 h 90"/>
                  <a:gd name="T8" fmla="*/ 85 w 90"/>
                  <a:gd name="T9" fmla="*/ 37 h 90"/>
                </a:gdLst>
                <a:ahLst/>
                <a:cxnLst>
                  <a:cxn ang="0">
                    <a:pos x="T0" y="T1"/>
                  </a:cxn>
                  <a:cxn ang="0">
                    <a:pos x="T2" y="T3"/>
                  </a:cxn>
                  <a:cxn ang="0">
                    <a:pos x="T4" y="T5"/>
                  </a:cxn>
                  <a:cxn ang="0">
                    <a:pos x="T6" y="T7"/>
                  </a:cxn>
                  <a:cxn ang="0">
                    <a:pos x="T8" y="T9"/>
                  </a:cxn>
                </a:cxnLst>
                <a:rect l="0" t="0" r="r" b="b"/>
                <a:pathLst>
                  <a:path w="90" h="90">
                    <a:moveTo>
                      <a:pt x="85" y="37"/>
                    </a:moveTo>
                    <a:cubicBezTo>
                      <a:pt x="90" y="59"/>
                      <a:pt x="75" y="81"/>
                      <a:pt x="53" y="85"/>
                    </a:cubicBezTo>
                    <a:cubicBezTo>
                      <a:pt x="31" y="90"/>
                      <a:pt x="9" y="75"/>
                      <a:pt x="5" y="53"/>
                    </a:cubicBezTo>
                    <a:cubicBezTo>
                      <a:pt x="0" y="31"/>
                      <a:pt x="15" y="9"/>
                      <a:pt x="37" y="5"/>
                    </a:cubicBezTo>
                    <a:cubicBezTo>
                      <a:pt x="59" y="0"/>
                      <a:pt x="81" y="15"/>
                      <a:pt x="85" y="37"/>
                    </a:cubicBez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0" name="Freeform 18">
                <a:extLst>
                  <a:ext uri="{FF2B5EF4-FFF2-40B4-BE49-F238E27FC236}">
                    <a16:creationId xmlns:a16="http://schemas.microsoft.com/office/drawing/2014/main" id="{BA4CEC31-10C0-42D9-BF21-758951AF473F}"/>
                  </a:ext>
                </a:extLst>
              </p:cNvPr>
              <p:cNvSpPr>
                <a:spLocks/>
              </p:cNvSpPr>
              <p:nvPr/>
            </p:nvSpPr>
            <p:spPr bwMode="auto">
              <a:xfrm flipH="1">
                <a:off x="4798271" y="2066395"/>
                <a:ext cx="204788" cy="203200"/>
              </a:xfrm>
              <a:custGeom>
                <a:avLst/>
                <a:gdLst>
                  <a:gd name="T0" fmla="*/ 2 w 38"/>
                  <a:gd name="T1" fmla="*/ 22 h 38"/>
                  <a:gd name="T2" fmla="*/ 22 w 38"/>
                  <a:gd name="T3" fmla="*/ 36 h 38"/>
                  <a:gd name="T4" fmla="*/ 36 w 38"/>
                  <a:gd name="T5" fmla="*/ 16 h 38"/>
                  <a:gd name="T6" fmla="*/ 16 w 38"/>
                  <a:gd name="T7" fmla="*/ 2 h 38"/>
                  <a:gd name="T8" fmla="*/ 2 w 38"/>
                  <a:gd name="T9" fmla="*/ 22 h 38"/>
                </a:gdLst>
                <a:ahLst/>
                <a:cxnLst>
                  <a:cxn ang="0">
                    <a:pos x="T0" y="T1"/>
                  </a:cxn>
                  <a:cxn ang="0">
                    <a:pos x="T2" y="T3"/>
                  </a:cxn>
                  <a:cxn ang="0">
                    <a:pos x="T4" y="T5"/>
                  </a:cxn>
                  <a:cxn ang="0">
                    <a:pos x="T6" y="T7"/>
                  </a:cxn>
                  <a:cxn ang="0">
                    <a:pos x="T8" y="T9"/>
                  </a:cxn>
                </a:cxnLst>
                <a:rect l="0" t="0" r="r" b="b"/>
                <a:pathLst>
                  <a:path w="38" h="38">
                    <a:moveTo>
                      <a:pt x="2" y="22"/>
                    </a:moveTo>
                    <a:cubicBezTo>
                      <a:pt x="4" y="32"/>
                      <a:pt x="13" y="38"/>
                      <a:pt x="22" y="36"/>
                    </a:cubicBezTo>
                    <a:cubicBezTo>
                      <a:pt x="32" y="34"/>
                      <a:pt x="38" y="25"/>
                      <a:pt x="36" y="16"/>
                    </a:cubicBezTo>
                    <a:cubicBezTo>
                      <a:pt x="34" y="6"/>
                      <a:pt x="25" y="0"/>
                      <a:pt x="16" y="2"/>
                    </a:cubicBezTo>
                    <a:cubicBezTo>
                      <a:pt x="6" y="4"/>
                      <a:pt x="0" y="13"/>
                      <a:pt x="2" y="22"/>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81" name="Group 280">
                <a:extLst>
                  <a:ext uri="{FF2B5EF4-FFF2-40B4-BE49-F238E27FC236}">
                    <a16:creationId xmlns:a16="http://schemas.microsoft.com/office/drawing/2014/main" id="{D36DAAE9-2281-4427-8D9B-5FFA549A3A62}"/>
                  </a:ext>
                </a:extLst>
              </p:cNvPr>
              <p:cNvGrpSpPr/>
              <p:nvPr/>
            </p:nvGrpSpPr>
            <p:grpSpPr>
              <a:xfrm>
                <a:off x="4166446" y="1077383"/>
                <a:ext cx="571500" cy="566738"/>
                <a:chOff x="4166446" y="1077383"/>
                <a:chExt cx="571500" cy="566738"/>
              </a:xfrm>
            </p:grpSpPr>
            <p:sp>
              <p:nvSpPr>
                <p:cNvPr id="282" name="Oval 63">
                  <a:extLst>
                    <a:ext uri="{FF2B5EF4-FFF2-40B4-BE49-F238E27FC236}">
                      <a16:creationId xmlns:a16="http://schemas.microsoft.com/office/drawing/2014/main" id="{2B2122EB-C912-490B-A253-3E344AA5499D}"/>
                    </a:ext>
                  </a:extLst>
                </p:cNvPr>
                <p:cNvSpPr>
                  <a:spLocks noChangeArrowheads="1"/>
                </p:cNvSpPr>
                <p:nvPr/>
              </p:nvSpPr>
              <p:spPr bwMode="auto">
                <a:xfrm flipH="1">
                  <a:off x="4166446" y="1077383"/>
                  <a:ext cx="571500" cy="566738"/>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3" name="Oval 64">
                  <a:extLst>
                    <a:ext uri="{FF2B5EF4-FFF2-40B4-BE49-F238E27FC236}">
                      <a16:creationId xmlns:a16="http://schemas.microsoft.com/office/drawing/2014/main" id="{6A144E11-D83C-4A85-B5E8-FE19A81A4B92}"/>
                    </a:ext>
                  </a:extLst>
                </p:cNvPr>
                <p:cNvSpPr>
                  <a:spLocks noChangeArrowheads="1"/>
                </p:cNvSpPr>
                <p:nvPr/>
              </p:nvSpPr>
              <p:spPr bwMode="auto">
                <a:xfrm flipH="1">
                  <a:off x="4220421" y="1126595"/>
                  <a:ext cx="463550" cy="46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4" name="Oval 65">
                  <a:extLst>
                    <a:ext uri="{FF2B5EF4-FFF2-40B4-BE49-F238E27FC236}">
                      <a16:creationId xmlns:a16="http://schemas.microsoft.com/office/drawing/2014/main" id="{2C9F6CCF-91FC-4D14-AE74-C037C332373F}"/>
                    </a:ext>
                  </a:extLst>
                </p:cNvPr>
                <p:cNvSpPr>
                  <a:spLocks noChangeArrowheads="1"/>
                </p:cNvSpPr>
                <p:nvPr/>
              </p:nvSpPr>
              <p:spPr bwMode="auto">
                <a:xfrm flipH="1">
                  <a:off x="4264871" y="1174220"/>
                  <a:ext cx="376238" cy="374650"/>
                </a:xfrm>
                <a:prstGeom prst="ellipse">
                  <a:avLst/>
                </a:pr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233" name="Group 232">
              <a:extLst>
                <a:ext uri="{FF2B5EF4-FFF2-40B4-BE49-F238E27FC236}">
                  <a16:creationId xmlns:a16="http://schemas.microsoft.com/office/drawing/2014/main" id="{39116F21-ABB2-48A6-BB1C-285D8D9D41F0}"/>
                </a:ext>
              </a:extLst>
            </p:cNvPr>
            <p:cNvGrpSpPr/>
            <p:nvPr/>
          </p:nvGrpSpPr>
          <p:grpSpPr>
            <a:xfrm>
              <a:off x="2159529" y="3980920"/>
              <a:ext cx="1012825" cy="3409950"/>
              <a:chOff x="2159529" y="3980920"/>
              <a:chExt cx="1012825" cy="3409950"/>
            </a:xfrm>
          </p:grpSpPr>
          <p:sp>
            <p:nvSpPr>
              <p:cNvPr id="252" name="Freeform 13">
                <a:extLst>
                  <a:ext uri="{FF2B5EF4-FFF2-40B4-BE49-F238E27FC236}">
                    <a16:creationId xmlns:a16="http://schemas.microsoft.com/office/drawing/2014/main" id="{C259EAA6-E7E2-4BC1-8B70-4B09E297F9BD}"/>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Freeform 14">
                <a:extLst>
                  <a:ext uri="{FF2B5EF4-FFF2-40B4-BE49-F238E27FC236}">
                    <a16:creationId xmlns:a16="http://schemas.microsoft.com/office/drawing/2014/main" id="{2C7D4A6E-E7B2-4C47-AB6E-728314628C5C}"/>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Freeform 35">
                <a:extLst>
                  <a:ext uri="{FF2B5EF4-FFF2-40B4-BE49-F238E27FC236}">
                    <a16:creationId xmlns:a16="http://schemas.microsoft.com/office/drawing/2014/main" id="{87FCC6D5-C9D8-4531-A402-3EF21D7DAE8D}"/>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Oval 41">
                <a:extLst>
                  <a:ext uri="{FF2B5EF4-FFF2-40B4-BE49-F238E27FC236}">
                    <a16:creationId xmlns:a16="http://schemas.microsoft.com/office/drawing/2014/main" id="{BA2EE06A-3FDC-469D-8432-FA1B104B3ACD}"/>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Freeform 43">
                <a:extLst>
                  <a:ext uri="{FF2B5EF4-FFF2-40B4-BE49-F238E27FC236}">
                    <a16:creationId xmlns:a16="http://schemas.microsoft.com/office/drawing/2014/main" id="{44CFE856-FA55-4674-BF6E-3833B19BEC1E}"/>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45">
                <a:extLst>
                  <a:ext uri="{FF2B5EF4-FFF2-40B4-BE49-F238E27FC236}">
                    <a16:creationId xmlns:a16="http://schemas.microsoft.com/office/drawing/2014/main" id="{CE35482D-FF68-4901-A82D-1F048015EE16}"/>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Freeform 47">
                <a:extLst>
                  <a:ext uri="{FF2B5EF4-FFF2-40B4-BE49-F238E27FC236}">
                    <a16:creationId xmlns:a16="http://schemas.microsoft.com/office/drawing/2014/main" id="{23B7F7BF-7396-48AE-9BF5-6F4617BA503A}"/>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Freeform 66">
                <a:extLst>
                  <a:ext uri="{FF2B5EF4-FFF2-40B4-BE49-F238E27FC236}">
                    <a16:creationId xmlns:a16="http://schemas.microsoft.com/office/drawing/2014/main" id="{E2D4D218-E8DC-49CC-BB87-675E0A93FF38}"/>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Freeform 68">
                <a:extLst>
                  <a:ext uri="{FF2B5EF4-FFF2-40B4-BE49-F238E27FC236}">
                    <a16:creationId xmlns:a16="http://schemas.microsoft.com/office/drawing/2014/main" id="{E2BAF324-BB72-4927-BEEC-F70CDE8BF31E}"/>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69">
                <a:extLst>
                  <a:ext uri="{FF2B5EF4-FFF2-40B4-BE49-F238E27FC236}">
                    <a16:creationId xmlns:a16="http://schemas.microsoft.com/office/drawing/2014/main" id="{7CA33CF3-5D79-4312-88CC-7BFC149A9914}"/>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2" name="Freeform 70">
                <a:extLst>
                  <a:ext uri="{FF2B5EF4-FFF2-40B4-BE49-F238E27FC236}">
                    <a16:creationId xmlns:a16="http://schemas.microsoft.com/office/drawing/2014/main" id="{D8205506-F90A-4909-9477-08978CD82BCC}"/>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3" name="Oval 71">
                <a:extLst>
                  <a:ext uri="{FF2B5EF4-FFF2-40B4-BE49-F238E27FC236}">
                    <a16:creationId xmlns:a16="http://schemas.microsoft.com/office/drawing/2014/main" id="{A80CF53C-7F1B-42B0-8B64-243A0EEA98D7}"/>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4" name="Oval 72">
                <a:extLst>
                  <a:ext uri="{FF2B5EF4-FFF2-40B4-BE49-F238E27FC236}">
                    <a16:creationId xmlns:a16="http://schemas.microsoft.com/office/drawing/2014/main" id="{31511330-E04F-4692-98C6-2F7246C643C9}"/>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5" name="Oval 73">
                <a:extLst>
                  <a:ext uri="{FF2B5EF4-FFF2-40B4-BE49-F238E27FC236}">
                    <a16:creationId xmlns:a16="http://schemas.microsoft.com/office/drawing/2014/main" id="{9DD5D7CA-4168-4C75-A568-DE72FA2053EB}"/>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6" name="Oval 74">
                <a:extLst>
                  <a:ext uri="{FF2B5EF4-FFF2-40B4-BE49-F238E27FC236}">
                    <a16:creationId xmlns:a16="http://schemas.microsoft.com/office/drawing/2014/main" id="{37647174-059F-41EE-85FC-3497F68A3804}"/>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7" name="Oval 41">
                <a:extLst>
                  <a:ext uri="{FF2B5EF4-FFF2-40B4-BE49-F238E27FC236}">
                    <a16:creationId xmlns:a16="http://schemas.microsoft.com/office/drawing/2014/main" id="{87B0DFF9-C2AC-4F14-A3BF-2522C6C651C1}"/>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8" name="Oval 41">
                <a:extLst>
                  <a:ext uri="{FF2B5EF4-FFF2-40B4-BE49-F238E27FC236}">
                    <a16:creationId xmlns:a16="http://schemas.microsoft.com/office/drawing/2014/main" id="{02310D09-A424-4A1D-B29C-7E6A5B06D59B}"/>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34" name="Group 233">
              <a:extLst>
                <a:ext uri="{FF2B5EF4-FFF2-40B4-BE49-F238E27FC236}">
                  <a16:creationId xmlns:a16="http://schemas.microsoft.com/office/drawing/2014/main" id="{400A43F5-A61B-42BC-BC5F-6CA0E24785FE}"/>
                </a:ext>
              </a:extLst>
            </p:cNvPr>
            <p:cNvGrpSpPr/>
            <p:nvPr/>
          </p:nvGrpSpPr>
          <p:grpSpPr>
            <a:xfrm flipH="1">
              <a:off x="3812222" y="3980920"/>
              <a:ext cx="1012825" cy="3409950"/>
              <a:chOff x="2159529" y="3980920"/>
              <a:chExt cx="1012825" cy="3409950"/>
            </a:xfrm>
          </p:grpSpPr>
          <p:sp>
            <p:nvSpPr>
              <p:cNvPr id="235" name="Freeform 13">
                <a:extLst>
                  <a:ext uri="{FF2B5EF4-FFF2-40B4-BE49-F238E27FC236}">
                    <a16:creationId xmlns:a16="http://schemas.microsoft.com/office/drawing/2014/main" id="{2ADECFF6-5F6A-46B1-945A-9EAC024E2C87}"/>
                  </a:ext>
                </a:extLst>
              </p:cNvPr>
              <p:cNvSpPr>
                <a:spLocks/>
              </p:cNvSpPr>
              <p:nvPr/>
            </p:nvSpPr>
            <p:spPr bwMode="auto">
              <a:xfrm>
                <a:off x="2159529" y="7006695"/>
                <a:ext cx="1012825" cy="384175"/>
              </a:xfrm>
              <a:custGeom>
                <a:avLst/>
                <a:gdLst>
                  <a:gd name="T0" fmla="*/ 32 w 188"/>
                  <a:gd name="T1" fmla="*/ 0 h 72"/>
                  <a:gd name="T2" fmla="*/ 0 w 188"/>
                  <a:gd name="T3" fmla="*/ 33 h 72"/>
                  <a:gd name="T4" fmla="*/ 0 w 188"/>
                  <a:gd name="T5" fmla="*/ 39 h 72"/>
                  <a:gd name="T6" fmla="*/ 3 w 188"/>
                  <a:gd name="T7" fmla="*/ 53 h 72"/>
                  <a:gd name="T8" fmla="*/ 32 w 188"/>
                  <a:gd name="T9" fmla="*/ 72 h 72"/>
                  <a:gd name="T10" fmla="*/ 180 w 188"/>
                  <a:gd name="T11" fmla="*/ 72 h 72"/>
                  <a:gd name="T12" fmla="*/ 188 w 188"/>
                  <a:gd name="T13" fmla="*/ 64 h 72"/>
                  <a:gd name="T14" fmla="*/ 188 w 188"/>
                  <a:gd name="T15" fmla="*/ 53 h 72"/>
                  <a:gd name="T16" fmla="*/ 188 w 188"/>
                  <a:gd name="T17" fmla="*/ 8 h 72"/>
                  <a:gd name="T18" fmla="*/ 180 w 188"/>
                  <a:gd name="T19" fmla="*/ 0 h 72"/>
                  <a:gd name="T20" fmla="*/ 32 w 188"/>
                  <a:gd name="T2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72">
                    <a:moveTo>
                      <a:pt x="32" y="0"/>
                    </a:moveTo>
                    <a:cubicBezTo>
                      <a:pt x="14" y="0"/>
                      <a:pt x="0" y="14"/>
                      <a:pt x="0" y="33"/>
                    </a:cubicBezTo>
                    <a:cubicBezTo>
                      <a:pt x="0" y="39"/>
                      <a:pt x="0" y="39"/>
                      <a:pt x="0" y="39"/>
                    </a:cubicBezTo>
                    <a:cubicBezTo>
                      <a:pt x="0" y="44"/>
                      <a:pt x="1" y="48"/>
                      <a:pt x="3" y="53"/>
                    </a:cubicBezTo>
                    <a:cubicBezTo>
                      <a:pt x="8" y="64"/>
                      <a:pt x="19" y="72"/>
                      <a:pt x="32" y="72"/>
                    </a:cubicBezTo>
                    <a:cubicBezTo>
                      <a:pt x="180" y="72"/>
                      <a:pt x="180" y="72"/>
                      <a:pt x="180" y="72"/>
                    </a:cubicBezTo>
                    <a:cubicBezTo>
                      <a:pt x="185" y="72"/>
                      <a:pt x="188" y="68"/>
                      <a:pt x="188" y="64"/>
                    </a:cubicBezTo>
                    <a:cubicBezTo>
                      <a:pt x="188" y="53"/>
                      <a:pt x="188" y="53"/>
                      <a:pt x="188" y="53"/>
                    </a:cubicBezTo>
                    <a:cubicBezTo>
                      <a:pt x="188" y="8"/>
                      <a:pt x="188" y="8"/>
                      <a:pt x="188" y="8"/>
                    </a:cubicBezTo>
                    <a:cubicBezTo>
                      <a:pt x="188" y="3"/>
                      <a:pt x="185" y="0"/>
                      <a:pt x="180" y="0"/>
                    </a:cubicBezTo>
                    <a:lnTo>
                      <a:pt x="32" y="0"/>
                    </a:lnTo>
                    <a:close/>
                  </a:path>
                </a:pathLst>
              </a:custGeom>
              <a:solidFill>
                <a:schemeClr val="tx1">
                  <a:lumMod val="6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Freeform 14">
                <a:extLst>
                  <a:ext uri="{FF2B5EF4-FFF2-40B4-BE49-F238E27FC236}">
                    <a16:creationId xmlns:a16="http://schemas.microsoft.com/office/drawing/2014/main" id="{74070E97-F0C0-49B1-85CE-8531AC1D8792}"/>
                  </a:ext>
                </a:extLst>
              </p:cNvPr>
              <p:cNvSpPr>
                <a:spLocks/>
              </p:cNvSpPr>
              <p:nvPr/>
            </p:nvSpPr>
            <p:spPr bwMode="auto">
              <a:xfrm>
                <a:off x="2175404" y="7289270"/>
                <a:ext cx="996950" cy="101600"/>
              </a:xfrm>
              <a:custGeom>
                <a:avLst/>
                <a:gdLst>
                  <a:gd name="T0" fmla="*/ 0 w 185"/>
                  <a:gd name="T1" fmla="*/ 0 h 19"/>
                  <a:gd name="T2" fmla="*/ 29 w 185"/>
                  <a:gd name="T3" fmla="*/ 19 h 19"/>
                  <a:gd name="T4" fmla="*/ 177 w 185"/>
                  <a:gd name="T5" fmla="*/ 19 h 19"/>
                  <a:gd name="T6" fmla="*/ 185 w 185"/>
                  <a:gd name="T7" fmla="*/ 11 h 19"/>
                  <a:gd name="T8" fmla="*/ 185 w 185"/>
                  <a:gd name="T9" fmla="*/ 0 h 19"/>
                  <a:gd name="T10" fmla="*/ 0 w 185"/>
                  <a:gd name="T11" fmla="*/ 0 h 19"/>
                </a:gdLst>
                <a:ahLst/>
                <a:cxnLst>
                  <a:cxn ang="0">
                    <a:pos x="T0" y="T1"/>
                  </a:cxn>
                  <a:cxn ang="0">
                    <a:pos x="T2" y="T3"/>
                  </a:cxn>
                  <a:cxn ang="0">
                    <a:pos x="T4" y="T5"/>
                  </a:cxn>
                  <a:cxn ang="0">
                    <a:pos x="T6" y="T7"/>
                  </a:cxn>
                  <a:cxn ang="0">
                    <a:pos x="T8" y="T9"/>
                  </a:cxn>
                  <a:cxn ang="0">
                    <a:pos x="T10" y="T11"/>
                  </a:cxn>
                </a:cxnLst>
                <a:rect l="0" t="0" r="r" b="b"/>
                <a:pathLst>
                  <a:path w="185" h="19">
                    <a:moveTo>
                      <a:pt x="0" y="0"/>
                    </a:moveTo>
                    <a:cubicBezTo>
                      <a:pt x="5" y="11"/>
                      <a:pt x="16" y="19"/>
                      <a:pt x="29" y="19"/>
                    </a:cubicBezTo>
                    <a:cubicBezTo>
                      <a:pt x="177" y="19"/>
                      <a:pt x="177" y="19"/>
                      <a:pt x="177" y="19"/>
                    </a:cubicBezTo>
                    <a:cubicBezTo>
                      <a:pt x="182" y="19"/>
                      <a:pt x="185" y="15"/>
                      <a:pt x="185" y="11"/>
                    </a:cubicBezTo>
                    <a:cubicBezTo>
                      <a:pt x="185" y="0"/>
                      <a:pt x="185" y="0"/>
                      <a:pt x="185" y="0"/>
                    </a:cubicBezTo>
                    <a:lnTo>
                      <a:pt x="0" y="0"/>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7" name="Freeform 35">
                <a:extLst>
                  <a:ext uri="{FF2B5EF4-FFF2-40B4-BE49-F238E27FC236}">
                    <a16:creationId xmlns:a16="http://schemas.microsoft.com/office/drawing/2014/main" id="{F359769D-B393-4E07-88EB-5E83386D01A3}"/>
                  </a:ext>
                </a:extLst>
              </p:cNvPr>
              <p:cNvSpPr>
                <a:spLocks/>
              </p:cNvSpPr>
              <p:nvPr/>
            </p:nvSpPr>
            <p:spPr bwMode="auto">
              <a:xfrm>
                <a:off x="2445279" y="3980920"/>
                <a:ext cx="727075" cy="1463675"/>
              </a:xfrm>
              <a:custGeom>
                <a:avLst/>
                <a:gdLst>
                  <a:gd name="T0" fmla="*/ 135 w 135"/>
                  <a:gd name="T1" fmla="*/ 9 h 274"/>
                  <a:gd name="T2" fmla="*/ 126 w 135"/>
                  <a:gd name="T3" fmla="*/ 0 h 274"/>
                  <a:gd name="T4" fmla="*/ 58 w 135"/>
                  <a:gd name="T5" fmla="*/ 0 h 274"/>
                  <a:gd name="T6" fmla="*/ 47 w 135"/>
                  <a:gd name="T7" fmla="*/ 9 h 274"/>
                  <a:gd name="T8" fmla="*/ 1 w 135"/>
                  <a:gd name="T9" fmla="*/ 265 h 274"/>
                  <a:gd name="T10" fmla="*/ 9 w 135"/>
                  <a:gd name="T11" fmla="*/ 274 h 274"/>
                  <a:gd name="T12" fmla="*/ 126 w 135"/>
                  <a:gd name="T13" fmla="*/ 274 h 274"/>
                  <a:gd name="T14" fmla="*/ 135 w 135"/>
                  <a:gd name="T15" fmla="*/ 265 h 274"/>
                  <a:gd name="T16" fmla="*/ 135 w 135"/>
                  <a:gd name="T17" fmla="*/ 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74">
                    <a:moveTo>
                      <a:pt x="135" y="9"/>
                    </a:moveTo>
                    <a:cubicBezTo>
                      <a:pt x="135" y="4"/>
                      <a:pt x="131" y="0"/>
                      <a:pt x="126" y="0"/>
                    </a:cubicBezTo>
                    <a:cubicBezTo>
                      <a:pt x="58" y="0"/>
                      <a:pt x="58" y="0"/>
                      <a:pt x="58" y="0"/>
                    </a:cubicBezTo>
                    <a:cubicBezTo>
                      <a:pt x="53" y="0"/>
                      <a:pt x="48" y="4"/>
                      <a:pt x="47" y="9"/>
                    </a:cubicBezTo>
                    <a:cubicBezTo>
                      <a:pt x="1" y="265"/>
                      <a:pt x="1" y="265"/>
                      <a:pt x="1" y="265"/>
                    </a:cubicBezTo>
                    <a:cubicBezTo>
                      <a:pt x="0" y="270"/>
                      <a:pt x="3" y="274"/>
                      <a:pt x="9" y="274"/>
                    </a:cubicBezTo>
                    <a:cubicBezTo>
                      <a:pt x="126" y="274"/>
                      <a:pt x="126" y="274"/>
                      <a:pt x="126" y="274"/>
                    </a:cubicBezTo>
                    <a:cubicBezTo>
                      <a:pt x="131" y="274"/>
                      <a:pt x="135" y="270"/>
                      <a:pt x="135" y="265"/>
                    </a:cubicBezTo>
                    <a:lnTo>
                      <a:pt x="135" y="9"/>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8" name="Oval 41">
                <a:extLst>
                  <a:ext uri="{FF2B5EF4-FFF2-40B4-BE49-F238E27FC236}">
                    <a16:creationId xmlns:a16="http://schemas.microsoft.com/office/drawing/2014/main" id="{16BD01A3-C1BB-4BE6-ABBB-5F6C5FDEDD2F}"/>
                  </a:ext>
                </a:extLst>
              </p:cNvPr>
              <p:cNvSpPr>
                <a:spLocks noChangeArrowheads="1"/>
              </p:cNvSpPr>
              <p:nvPr/>
            </p:nvSpPr>
            <p:spPr bwMode="auto">
              <a:xfrm>
                <a:off x="2719916" y="5060420"/>
                <a:ext cx="247650" cy="246063"/>
              </a:xfrm>
              <a:prstGeom prst="ellipse">
                <a:avLst/>
              </a:pr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9" name="Freeform 43">
                <a:extLst>
                  <a:ext uri="{FF2B5EF4-FFF2-40B4-BE49-F238E27FC236}">
                    <a16:creationId xmlns:a16="http://schemas.microsoft.com/office/drawing/2014/main" id="{FCABDD25-D7DA-433D-BC50-15E38823FD07}"/>
                  </a:ext>
                </a:extLst>
              </p:cNvPr>
              <p:cNvSpPr>
                <a:spLocks/>
              </p:cNvSpPr>
              <p:nvPr/>
            </p:nvSpPr>
            <p:spPr bwMode="auto">
              <a:xfrm>
                <a:off x="2440516" y="5444595"/>
                <a:ext cx="731838" cy="236538"/>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40"/>
                      <a:pt x="4" y="44"/>
                      <a:pt x="10" y="44"/>
                    </a:cubicBezTo>
                    <a:cubicBezTo>
                      <a:pt x="127" y="44"/>
                      <a:pt x="127" y="44"/>
                      <a:pt x="127" y="44"/>
                    </a:cubicBezTo>
                    <a:cubicBezTo>
                      <a:pt x="132" y="44"/>
                      <a:pt x="136" y="40"/>
                      <a:pt x="136" y="34"/>
                    </a:cubicBezTo>
                    <a:cubicBezTo>
                      <a:pt x="136" y="10"/>
                      <a:pt x="136" y="10"/>
                      <a:pt x="136" y="10"/>
                    </a:cubicBezTo>
                    <a:cubicBezTo>
                      <a:pt x="136" y="5"/>
                      <a:pt x="132" y="0"/>
                      <a:pt x="127" y="0"/>
                    </a:cubicBezTo>
                    <a:cubicBezTo>
                      <a:pt x="10" y="0"/>
                      <a:pt x="10" y="0"/>
                      <a:pt x="10" y="0"/>
                    </a:cubicBezTo>
                    <a:cubicBezTo>
                      <a:pt x="4" y="0"/>
                      <a:pt x="0" y="5"/>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D934E226-A4F9-465F-BCF0-DDF45B906ED0}"/>
                  </a:ext>
                </a:extLst>
              </p:cNvPr>
              <p:cNvSpPr>
                <a:spLocks/>
              </p:cNvSpPr>
              <p:nvPr/>
            </p:nvSpPr>
            <p:spPr bwMode="auto">
              <a:xfrm>
                <a:off x="2440516" y="5681133"/>
                <a:ext cx="731838" cy="1063625"/>
              </a:xfrm>
              <a:custGeom>
                <a:avLst/>
                <a:gdLst>
                  <a:gd name="T0" fmla="*/ 136 w 136"/>
                  <a:gd name="T1" fmla="*/ 190 h 199"/>
                  <a:gd name="T2" fmla="*/ 127 w 136"/>
                  <a:gd name="T3" fmla="*/ 199 h 199"/>
                  <a:gd name="T4" fmla="*/ 10 w 136"/>
                  <a:gd name="T5" fmla="*/ 199 h 199"/>
                  <a:gd name="T6" fmla="*/ 0 w 136"/>
                  <a:gd name="T7" fmla="*/ 190 h 199"/>
                  <a:gd name="T8" fmla="*/ 0 w 136"/>
                  <a:gd name="T9" fmla="*/ 9 h 199"/>
                  <a:gd name="T10" fmla="*/ 10 w 136"/>
                  <a:gd name="T11" fmla="*/ 0 h 199"/>
                  <a:gd name="T12" fmla="*/ 127 w 136"/>
                  <a:gd name="T13" fmla="*/ 0 h 199"/>
                  <a:gd name="T14" fmla="*/ 136 w 136"/>
                  <a:gd name="T15" fmla="*/ 9 h 199"/>
                  <a:gd name="T16" fmla="*/ 136 w 136"/>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199">
                    <a:moveTo>
                      <a:pt x="136" y="190"/>
                    </a:moveTo>
                    <a:cubicBezTo>
                      <a:pt x="136" y="195"/>
                      <a:pt x="132" y="199"/>
                      <a:pt x="127" y="199"/>
                    </a:cubicBezTo>
                    <a:cubicBezTo>
                      <a:pt x="10" y="199"/>
                      <a:pt x="10" y="199"/>
                      <a:pt x="10" y="199"/>
                    </a:cubicBezTo>
                    <a:cubicBezTo>
                      <a:pt x="4" y="199"/>
                      <a:pt x="0" y="195"/>
                      <a:pt x="0" y="190"/>
                    </a:cubicBezTo>
                    <a:cubicBezTo>
                      <a:pt x="0" y="9"/>
                      <a:pt x="0" y="9"/>
                      <a:pt x="0" y="9"/>
                    </a:cubicBezTo>
                    <a:cubicBezTo>
                      <a:pt x="0" y="4"/>
                      <a:pt x="4" y="0"/>
                      <a:pt x="10" y="0"/>
                    </a:cubicBezTo>
                    <a:cubicBezTo>
                      <a:pt x="127" y="0"/>
                      <a:pt x="127" y="0"/>
                      <a:pt x="127" y="0"/>
                    </a:cubicBezTo>
                    <a:cubicBezTo>
                      <a:pt x="132" y="0"/>
                      <a:pt x="136" y="4"/>
                      <a:pt x="136" y="9"/>
                    </a:cubicBezTo>
                    <a:lnTo>
                      <a:pt x="136" y="190"/>
                    </a:lnTo>
                    <a:close/>
                  </a:path>
                </a:pathLst>
              </a:custGeom>
              <a:solidFill>
                <a:srgbClr val="A6A6A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47">
                <a:extLst>
                  <a:ext uri="{FF2B5EF4-FFF2-40B4-BE49-F238E27FC236}">
                    <a16:creationId xmlns:a16="http://schemas.microsoft.com/office/drawing/2014/main" id="{49C0493E-79A2-40C3-A369-5CA1EBC39BA7}"/>
                  </a:ext>
                </a:extLst>
              </p:cNvPr>
              <p:cNvSpPr>
                <a:spLocks/>
              </p:cNvSpPr>
              <p:nvPr/>
            </p:nvSpPr>
            <p:spPr bwMode="auto">
              <a:xfrm>
                <a:off x="2537354" y="6476470"/>
                <a:ext cx="544513" cy="171450"/>
              </a:xfrm>
              <a:custGeom>
                <a:avLst/>
                <a:gdLst>
                  <a:gd name="T0" fmla="*/ 0 w 101"/>
                  <a:gd name="T1" fmla="*/ 23 h 32"/>
                  <a:gd name="T2" fmla="*/ 9 w 101"/>
                  <a:gd name="T3" fmla="*/ 32 h 32"/>
                  <a:gd name="T4" fmla="*/ 91 w 101"/>
                  <a:gd name="T5" fmla="*/ 32 h 32"/>
                  <a:gd name="T6" fmla="*/ 101 w 101"/>
                  <a:gd name="T7" fmla="*/ 23 h 32"/>
                  <a:gd name="T8" fmla="*/ 101 w 101"/>
                  <a:gd name="T9" fmla="*/ 9 h 32"/>
                  <a:gd name="T10" fmla="*/ 91 w 101"/>
                  <a:gd name="T11" fmla="*/ 0 h 32"/>
                  <a:gd name="T12" fmla="*/ 9 w 101"/>
                  <a:gd name="T13" fmla="*/ 0 h 32"/>
                  <a:gd name="T14" fmla="*/ 0 w 101"/>
                  <a:gd name="T15" fmla="*/ 9 h 32"/>
                  <a:gd name="T16" fmla="*/ 0 w 101"/>
                  <a:gd name="T17"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32">
                    <a:moveTo>
                      <a:pt x="0" y="23"/>
                    </a:moveTo>
                    <a:cubicBezTo>
                      <a:pt x="0" y="28"/>
                      <a:pt x="4" y="32"/>
                      <a:pt x="9" y="32"/>
                    </a:cubicBezTo>
                    <a:cubicBezTo>
                      <a:pt x="91" y="32"/>
                      <a:pt x="91" y="32"/>
                      <a:pt x="91" y="32"/>
                    </a:cubicBezTo>
                    <a:cubicBezTo>
                      <a:pt x="97" y="32"/>
                      <a:pt x="101" y="28"/>
                      <a:pt x="101" y="23"/>
                    </a:cubicBezTo>
                    <a:cubicBezTo>
                      <a:pt x="101" y="9"/>
                      <a:pt x="101" y="9"/>
                      <a:pt x="101" y="9"/>
                    </a:cubicBezTo>
                    <a:cubicBezTo>
                      <a:pt x="101" y="4"/>
                      <a:pt x="97" y="0"/>
                      <a:pt x="91" y="0"/>
                    </a:cubicBezTo>
                    <a:cubicBezTo>
                      <a:pt x="9" y="0"/>
                      <a:pt x="9" y="0"/>
                      <a:pt x="9" y="0"/>
                    </a:cubicBezTo>
                    <a:cubicBezTo>
                      <a:pt x="4" y="0"/>
                      <a:pt x="0" y="4"/>
                      <a:pt x="0" y="9"/>
                    </a:cubicBezTo>
                    <a:lnTo>
                      <a:pt x="0" y="23"/>
                    </a:lnTo>
                    <a:close/>
                  </a:path>
                </a:pathLst>
              </a:custGeom>
              <a:solidFill>
                <a:schemeClr val="tx1">
                  <a:lumMod val="50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66">
                <a:extLst>
                  <a:ext uri="{FF2B5EF4-FFF2-40B4-BE49-F238E27FC236}">
                    <a16:creationId xmlns:a16="http://schemas.microsoft.com/office/drawing/2014/main" id="{29ED4340-9D16-4A65-BA7C-8281E6E08F50}"/>
                  </a:ext>
                </a:extLst>
              </p:cNvPr>
              <p:cNvSpPr>
                <a:spLocks/>
              </p:cNvSpPr>
              <p:nvPr/>
            </p:nvSpPr>
            <p:spPr bwMode="auto">
              <a:xfrm>
                <a:off x="2440516" y="6749520"/>
                <a:ext cx="731838" cy="234950"/>
              </a:xfrm>
              <a:custGeom>
                <a:avLst/>
                <a:gdLst>
                  <a:gd name="T0" fmla="*/ 0 w 136"/>
                  <a:gd name="T1" fmla="*/ 34 h 44"/>
                  <a:gd name="T2" fmla="*/ 10 w 136"/>
                  <a:gd name="T3" fmla="*/ 44 h 44"/>
                  <a:gd name="T4" fmla="*/ 127 w 136"/>
                  <a:gd name="T5" fmla="*/ 44 h 44"/>
                  <a:gd name="T6" fmla="*/ 136 w 136"/>
                  <a:gd name="T7" fmla="*/ 34 h 44"/>
                  <a:gd name="T8" fmla="*/ 136 w 136"/>
                  <a:gd name="T9" fmla="*/ 10 h 44"/>
                  <a:gd name="T10" fmla="*/ 127 w 136"/>
                  <a:gd name="T11" fmla="*/ 0 h 44"/>
                  <a:gd name="T12" fmla="*/ 10 w 136"/>
                  <a:gd name="T13" fmla="*/ 0 h 44"/>
                  <a:gd name="T14" fmla="*/ 0 w 136"/>
                  <a:gd name="T15" fmla="*/ 10 h 44"/>
                  <a:gd name="T16" fmla="*/ 0 w 136"/>
                  <a:gd name="T1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4">
                    <a:moveTo>
                      <a:pt x="0" y="34"/>
                    </a:moveTo>
                    <a:cubicBezTo>
                      <a:pt x="0" y="39"/>
                      <a:pt x="4" y="44"/>
                      <a:pt x="10" y="44"/>
                    </a:cubicBezTo>
                    <a:cubicBezTo>
                      <a:pt x="127" y="44"/>
                      <a:pt x="127" y="44"/>
                      <a:pt x="127" y="44"/>
                    </a:cubicBezTo>
                    <a:cubicBezTo>
                      <a:pt x="132" y="44"/>
                      <a:pt x="136" y="39"/>
                      <a:pt x="136" y="34"/>
                    </a:cubicBezTo>
                    <a:cubicBezTo>
                      <a:pt x="136" y="10"/>
                      <a:pt x="136" y="10"/>
                      <a:pt x="136" y="10"/>
                    </a:cubicBezTo>
                    <a:cubicBezTo>
                      <a:pt x="136" y="4"/>
                      <a:pt x="132" y="0"/>
                      <a:pt x="127" y="0"/>
                    </a:cubicBezTo>
                    <a:cubicBezTo>
                      <a:pt x="10" y="0"/>
                      <a:pt x="10" y="0"/>
                      <a:pt x="10" y="0"/>
                    </a:cubicBezTo>
                    <a:cubicBezTo>
                      <a:pt x="4" y="0"/>
                      <a:pt x="0" y="4"/>
                      <a:pt x="0" y="10"/>
                    </a:cubicBezTo>
                    <a:lnTo>
                      <a:pt x="0" y="34"/>
                    </a:ln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68">
                <a:extLst>
                  <a:ext uri="{FF2B5EF4-FFF2-40B4-BE49-F238E27FC236}">
                    <a16:creationId xmlns:a16="http://schemas.microsoft.com/office/drawing/2014/main" id="{5186CFE7-555E-4AAA-BE48-77752F397E16}"/>
                  </a:ext>
                </a:extLst>
              </p:cNvPr>
              <p:cNvSpPr>
                <a:spLocks/>
              </p:cNvSpPr>
              <p:nvPr/>
            </p:nvSpPr>
            <p:spPr bwMode="auto">
              <a:xfrm>
                <a:off x="2704041" y="7006695"/>
                <a:ext cx="468313" cy="384175"/>
              </a:xfrm>
              <a:custGeom>
                <a:avLst/>
                <a:gdLst>
                  <a:gd name="T0" fmla="*/ 33 w 87"/>
                  <a:gd name="T1" fmla="*/ 72 h 72"/>
                  <a:gd name="T2" fmla="*/ 79 w 87"/>
                  <a:gd name="T3" fmla="*/ 72 h 72"/>
                  <a:gd name="T4" fmla="*/ 87 w 87"/>
                  <a:gd name="T5" fmla="*/ 64 h 72"/>
                  <a:gd name="T6" fmla="*/ 87 w 87"/>
                  <a:gd name="T7" fmla="*/ 8 h 72"/>
                  <a:gd name="T8" fmla="*/ 79 w 87"/>
                  <a:gd name="T9" fmla="*/ 0 h 72"/>
                  <a:gd name="T10" fmla="*/ 33 w 87"/>
                  <a:gd name="T11" fmla="*/ 0 h 72"/>
                  <a:gd name="T12" fmla="*/ 0 w 87"/>
                  <a:gd name="T13" fmla="*/ 33 h 72"/>
                  <a:gd name="T14" fmla="*/ 0 w 87"/>
                  <a:gd name="T15" fmla="*/ 39 h 72"/>
                  <a:gd name="T16" fmla="*/ 33 w 87"/>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72">
                    <a:moveTo>
                      <a:pt x="33" y="72"/>
                    </a:moveTo>
                    <a:cubicBezTo>
                      <a:pt x="79" y="72"/>
                      <a:pt x="79" y="72"/>
                      <a:pt x="79" y="72"/>
                    </a:cubicBezTo>
                    <a:cubicBezTo>
                      <a:pt x="84" y="72"/>
                      <a:pt x="87" y="68"/>
                      <a:pt x="87" y="64"/>
                    </a:cubicBezTo>
                    <a:cubicBezTo>
                      <a:pt x="87" y="8"/>
                      <a:pt x="87" y="8"/>
                      <a:pt x="87" y="8"/>
                    </a:cubicBezTo>
                    <a:cubicBezTo>
                      <a:pt x="87" y="3"/>
                      <a:pt x="84" y="0"/>
                      <a:pt x="79" y="0"/>
                    </a:cubicBezTo>
                    <a:cubicBezTo>
                      <a:pt x="33" y="0"/>
                      <a:pt x="33" y="0"/>
                      <a:pt x="33" y="0"/>
                    </a:cubicBezTo>
                    <a:cubicBezTo>
                      <a:pt x="15" y="0"/>
                      <a:pt x="0" y="14"/>
                      <a:pt x="0" y="33"/>
                    </a:cubicBezTo>
                    <a:cubicBezTo>
                      <a:pt x="0" y="39"/>
                      <a:pt x="0" y="39"/>
                      <a:pt x="0" y="39"/>
                    </a:cubicBezTo>
                    <a:cubicBezTo>
                      <a:pt x="0" y="57"/>
                      <a:pt x="15" y="72"/>
                      <a:pt x="33" y="72"/>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4" name="Freeform 69">
                <a:extLst>
                  <a:ext uri="{FF2B5EF4-FFF2-40B4-BE49-F238E27FC236}">
                    <a16:creationId xmlns:a16="http://schemas.microsoft.com/office/drawing/2014/main" id="{345F24E9-C68E-4BDE-B9B2-27141D1E7AA4}"/>
                  </a:ext>
                </a:extLst>
              </p:cNvPr>
              <p:cNvSpPr>
                <a:spLocks/>
              </p:cNvSpPr>
              <p:nvPr/>
            </p:nvSpPr>
            <p:spPr bwMode="auto">
              <a:xfrm>
                <a:off x="3054879" y="7171795"/>
                <a:ext cx="58738" cy="58738"/>
              </a:xfrm>
              <a:custGeom>
                <a:avLst/>
                <a:gdLst>
                  <a:gd name="T0" fmla="*/ 8 w 11"/>
                  <a:gd name="T1" fmla="*/ 0 h 11"/>
                  <a:gd name="T2" fmla="*/ 5 w 11"/>
                  <a:gd name="T3" fmla="*/ 0 h 11"/>
                  <a:gd name="T4" fmla="*/ 5 w 11"/>
                  <a:gd name="T5" fmla="*/ 0 h 11"/>
                  <a:gd name="T6" fmla="*/ 0 w 11"/>
                  <a:gd name="T7" fmla="*/ 6 h 11"/>
                  <a:gd name="T8" fmla="*/ 0 w 11"/>
                  <a:gd name="T9" fmla="*/ 8 h 11"/>
                  <a:gd name="T10" fmla="*/ 5 w 11"/>
                  <a:gd name="T11" fmla="*/ 11 h 11"/>
                  <a:gd name="T12" fmla="*/ 5 w 11"/>
                  <a:gd name="T13" fmla="*/ 11 h 11"/>
                  <a:gd name="T14" fmla="*/ 8 w 11"/>
                  <a:gd name="T15" fmla="*/ 11 h 11"/>
                  <a:gd name="T16" fmla="*/ 10 w 11"/>
                  <a:gd name="T17" fmla="*/ 8 h 11"/>
                  <a:gd name="T18" fmla="*/ 11 w 11"/>
                  <a:gd name="T19" fmla="*/ 6 h 11"/>
                  <a:gd name="T20" fmla="*/ 8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8" y="0"/>
                    </a:moveTo>
                    <a:cubicBezTo>
                      <a:pt x="5" y="0"/>
                      <a:pt x="5" y="0"/>
                      <a:pt x="5" y="0"/>
                    </a:cubicBezTo>
                    <a:cubicBezTo>
                      <a:pt x="5" y="0"/>
                      <a:pt x="5" y="0"/>
                      <a:pt x="5" y="0"/>
                    </a:cubicBezTo>
                    <a:cubicBezTo>
                      <a:pt x="2" y="0"/>
                      <a:pt x="0" y="2"/>
                      <a:pt x="0" y="6"/>
                    </a:cubicBezTo>
                    <a:cubicBezTo>
                      <a:pt x="0" y="6"/>
                      <a:pt x="0" y="7"/>
                      <a:pt x="0" y="8"/>
                    </a:cubicBezTo>
                    <a:cubicBezTo>
                      <a:pt x="1" y="10"/>
                      <a:pt x="3" y="11"/>
                      <a:pt x="5" y="11"/>
                    </a:cubicBezTo>
                    <a:cubicBezTo>
                      <a:pt x="5" y="11"/>
                      <a:pt x="5" y="11"/>
                      <a:pt x="5" y="11"/>
                    </a:cubicBezTo>
                    <a:cubicBezTo>
                      <a:pt x="8" y="11"/>
                      <a:pt x="8" y="11"/>
                      <a:pt x="8" y="11"/>
                    </a:cubicBezTo>
                    <a:cubicBezTo>
                      <a:pt x="8" y="11"/>
                      <a:pt x="10" y="9"/>
                      <a:pt x="10" y="8"/>
                    </a:cubicBezTo>
                    <a:cubicBezTo>
                      <a:pt x="11" y="7"/>
                      <a:pt x="11" y="6"/>
                      <a:pt x="11" y="6"/>
                    </a:cubicBezTo>
                    <a:cubicBezTo>
                      <a:pt x="11" y="3"/>
                      <a:pt x="8" y="0"/>
                      <a:pt x="8" y="0"/>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5" name="Freeform 70">
                <a:extLst>
                  <a:ext uri="{FF2B5EF4-FFF2-40B4-BE49-F238E27FC236}">
                    <a16:creationId xmlns:a16="http://schemas.microsoft.com/office/drawing/2014/main" id="{636DB2FC-CA81-4AE5-B236-A27EC1C808C3}"/>
                  </a:ext>
                </a:extLst>
              </p:cNvPr>
              <p:cNvSpPr>
                <a:spLocks/>
              </p:cNvSpPr>
              <p:nvPr/>
            </p:nvSpPr>
            <p:spPr bwMode="auto">
              <a:xfrm>
                <a:off x="3054879" y="7214658"/>
                <a:ext cx="53975" cy="15875"/>
              </a:xfrm>
              <a:custGeom>
                <a:avLst/>
                <a:gdLst>
                  <a:gd name="T0" fmla="*/ 0 w 10"/>
                  <a:gd name="T1" fmla="*/ 0 h 3"/>
                  <a:gd name="T2" fmla="*/ 5 w 10"/>
                  <a:gd name="T3" fmla="*/ 3 h 3"/>
                  <a:gd name="T4" fmla="*/ 5 w 10"/>
                  <a:gd name="T5" fmla="*/ 3 h 3"/>
                  <a:gd name="T6" fmla="*/ 8 w 10"/>
                  <a:gd name="T7" fmla="*/ 3 h 3"/>
                  <a:gd name="T8" fmla="*/ 10 w 10"/>
                  <a:gd name="T9" fmla="*/ 0 h 3"/>
                  <a:gd name="T10" fmla="*/ 0 w 10"/>
                  <a:gd name="T11" fmla="*/ 0 h 3"/>
                </a:gdLst>
                <a:ahLst/>
                <a:cxnLst>
                  <a:cxn ang="0">
                    <a:pos x="T0" y="T1"/>
                  </a:cxn>
                  <a:cxn ang="0">
                    <a:pos x="T2" y="T3"/>
                  </a:cxn>
                  <a:cxn ang="0">
                    <a:pos x="T4" y="T5"/>
                  </a:cxn>
                  <a:cxn ang="0">
                    <a:pos x="T6" y="T7"/>
                  </a:cxn>
                  <a:cxn ang="0">
                    <a:pos x="T8" y="T9"/>
                  </a:cxn>
                  <a:cxn ang="0">
                    <a:pos x="T10" y="T11"/>
                  </a:cxn>
                </a:cxnLst>
                <a:rect l="0" t="0" r="r" b="b"/>
                <a:pathLst>
                  <a:path w="10" h="3">
                    <a:moveTo>
                      <a:pt x="0" y="0"/>
                    </a:moveTo>
                    <a:cubicBezTo>
                      <a:pt x="1" y="2"/>
                      <a:pt x="3" y="3"/>
                      <a:pt x="5" y="3"/>
                    </a:cubicBezTo>
                    <a:cubicBezTo>
                      <a:pt x="5" y="3"/>
                      <a:pt x="5" y="3"/>
                      <a:pt x="5" y="3"/>
                    </a:cubicBezTo>
                    <a:cubicBezTo>
                      <a:pt x="8" y="3"/>
                      <a:pt x="8" y="3"/>
                      <a:pt x="8" y="3"/>
                    </a:cubicBezTo>
                    <a:cubicBezTo>
                      <a:pt x="8" y="3"/>
                      <a:pt x="10" y="1"/>
                      <a:pt x="10" y="0"/>
                    </a:cubicBezTo>
                    <a:lnTo>
                      <a:pt x="0" y="0"/>
                    </a:lnTo>
                    <a:close/>
                  </a:path>
                </a:pathLst>
              </a:cu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6" name="Oval 71">
                <a:extLst>
                  <a:ext uri="{FF2B5EF4-FFF2-40B4-BE49-F238E27FC236}">
                    <a16:creationId xmlns:a16="http://schemas.microsoft.com/office/drawing/2014/main" id="{6AB8EEA3-D459-427F-93BC-0EEA20C72F34}"/>
                  </a:ext>
                </a:extLst>
              </p:cNvPr>
              <p:cNvSpPr>
                <a:spLocks noChangeArrowheads="1"/>
              </p:cNvSpPr>
              <p:nvPr/>
            </p:nvSpPr>
            <p:spPr bwMode="auto">
              <a:xfrm>
                <a:off x="3081866" y="7167033"/>
                <a:ext cx="69850" cy="69850"/>
              </a:xfrm>
              <a:prstGeom prst="ellipse">
                <a:avLst/>
              </a:prstGeom>
              <a:solidFill>
                <a:srgbClr val="6E72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7" name="Oval 72">
                <a:extLst>
                  <a:ext uri="{FF2B5EF4-FFF2-40B4-BE49-F238E27FC236}">
                    <a16:creationId xmlns:a16="http://schemas.microsoft.com/office/drawing/2014/main" id="{AB0CF2B8-6C26-45AF-B66D-1370D260080D}"/>
                  </a:ext>
                </a:extLst>
              </p:cNvPr>
              <p:cNvSpPr>
                <a:spLocks noChangeArrowheads="1"/>
              </p:cNvSpPr>
              <p:nvPr/>
            </p:nvSpPr>
            <p:spPr bwMode="auto">
              <a:xfrm>
                <a:off x="3081866" y="7167033"/>
                <a:ext cx="69850" cy="69850"/>
              </a:xfrm>
              <a:prstGeom prst="ellipse">
                <a:avLst/>
              </a:prstGeom>
              <a:solidFill>
                <a:schemeClr val="tx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8" name="Oval 73">
                <a:extLst>
                  <a:ext uri="{FF2B5EF4-FFF2-40B4-BE49-F238E27FC236}">
                    <a16:creationId xmlns:a16="http://schemas.microsoft.com/office/drawing/2014/main" id="{E8639665-061E-4C55-B97F-333B6CBD6334}"/>
                  </a:ext>
                </a:extLst>
              </p:cNvPr>
              <p:cNvSpPr>
                <a:spLocks noChangeArrowheads="1"/>
              </p:cNvSpPr>
              <p:nvPr/>
            </p:nvSpPr>
            <p:spPr bwMode="auto">
              <a:xfrm>
                <a:off x="3097741" y="7178145"/>
                <a:ext cx="42863" cy="47625"/>
              </a:xfrm>
              <a:prstGeom prst="ellipse">
                <a:avLst/>
              </a:pr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9" name="Oval 74">
                <a:extLst>
                  <a:ext uri="{FF2B5EF4-FFF2-40B4-BE49-F238E27FC236}">
                    <a16:creationId xmlns:a16="http://schemas.microsoft.com/office/drawing/2014/main" id="{7EC1A9B2-0C32-4FA8-A6CE-EBA455CAC641}"/>
                  </a:ext>
                </a:extLst>
              </p:cNvPr>
              <p:cNvSpPr>
                <a:spLocks noChangeArrowheads="1"/>
              </p:cNvSpPr>
              <p:nvPr/>
            </p:nvSpPr>
            <p:spPr bwMode="auto">
              <a:xfrm>
                <a:off x="3097741" y="7178145"/>
                <a:ext cx="42863" cy="47625"/>
              </a:xfrm>
              <a:prstGeom prst="ellipse">
                <a:avLst/>
              </a:prstGeom>
              <a:solidFill>
                <a:schemeClr val="tx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Oval 41">
                <a:extLst>
                  <a:ext uri="{FF2B5EF4-FFF2-40B4-BE49-F238E27FC236}">
                    <a16:creationId xmlns:a16="http://schemas.microsoft.com/office/drawing/2014/main" id="{653F372F-A979-412A-B393-0990A4365C18}"/>
                  </a:ext>
                </a:extLst>
              </p:cNvPr>
              <p:cNvSpPr>
                <a:spLocks noChangeArrowheads="1"/>
              </p:cNvSpPr>
              <p:nvPr/>
            </p:nvSpPr>
            <p:spPr bwMode="auto">
              <a:xfrm>
                <a:off x="2523701"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Oval 41">
                <a:extLst>
                  <a:ext uri="{FF2B5EF4-FFF2-40B4-BE49-F238E27FC236}">
                    <a16:creationId xmlns:a16="http://schemas.microsoft.com/office/drawing/2014/main" id="{B66AA001-8704-42F0-BDBB-80D189AD551C}"/>
                  </a:ext>
                </a:extLst>
              </p:cNvPr>
              <p:cNvSpPr>
                <a:spLocks noChangeArrowheads="1"/>
              </p:cNvSpPr>
              <p:nvPr/>
            </p:nvSpPr>
            <p:spPr bwMode="auto">
              <a:xfrm>
                <a:off x="3004714" y="5540005"/>
                <a:ext cx="46014" cy="45719"/>
              </a:xfrm>
              <a:prstGeom prst="ellipse">
                <a:avLst/>
              </a:prstGeom>
              <a:solidFill>
                <a:schemeClr val="bg1">
                  <a:lumMod val="75000"/>
                </a:schemeClr>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307" name="Group 25">
            <a:extLst>
              <a:ext uri="{FF2B5EF4-FFF2-40B4-BE49-F238E27FC236}">
                <a16:creationId xmlns:a16="http://schemas.microsoft.com/office/drawing/2014/main" id="{09DC724B-B28E-4278-AF17-D6DFFAC3A2CE}"/>
              </a:ext>
            </a:extLst>
          </p:cNvPr>
          <p:cNvGrpSpPr>
            <a:grpSpLocks noChangeAspect="1"/>
          </p:cNvGrpSpPr>
          <p:nvPr/>
        </p:nvGrpSpPr>
        <p:grpSpPr bwMode="auto">
          <a:xfrm>
            <a:off x="2592264" y="3428762"/>
            <a:ext cx="713792" cy="711183"/>
            <a:chOff x="3594" y="922"/>
            <a:chExt cx="547" cy="545"/>
          </a:xfrm>
        </p:grpSpPr>
        <p:sp>
          <p:nvSpPr>
            <p:cNvPr id="304" name="Freeform 27">
              <a:extLst>
                <a:ext uri="{FF2B5EF4-FFF2-40B4-BE49-F238E27FC236}">
                  <a16:creationId xmlns:a16="http://schemas.microsoft.com/office/drawing/2014/main" id="{EF2528F0-BFF0-4737-8D8D-54471C7165D2}"/>
                </a:ext>
              </a:extLst>
            </p:cNvPr>
            <p:cNvSpPr>
              <a:spLocks noEditPoints="1"/>
            </p:cNvSpPr>
            <p:nvPr/>
          </p:nvSpPr>
          <p:spPr bwMode="auto">
            <a:xfrm>
              <a:off x="3679" y="1006"/>
              <a:ext cx="378" cy="37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5" name="Freeform 26">
              <a:extLst>
                <a:ext uri="{FF2B5EF4-FFF2-40B4-BE49-F238E27FC236}">
                  <a16:creationId xmlns:a16="http://schemas.microsoft.com/office/drawing/2014/main" id="{89B671F1-988C-4F14-883D-F501193D9718}"/>
                </a:ext>
              </a:extLst>
            </p:cNvPr>
            <p:cNvSpPr>
              <a:spLocks noEditPoints="1"/>
            </p:cNvSpPr>
            <p:nvPr/>
          </p:nvSpPr>
          <p:spPr bwMode="auto">
            <a:xfrm>
              <a:off x="3594" y="922"/>
              <a:ext cx="547" cy="545"/>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6" name="Freeform 27">
              <a:extLst>
                <a:ext uri="{FF2B5EF4-FFF2-40B4-BE49-F238E27FC236}">
                  <a16:creationId xmlns:a16="http://schemas.microsoft.com/office/drawing/2014/main" id="{A35FCABD-94FF-4149-A42B-DE786403CCE0}"/>
                </a:ext>
              </a:extLst>
            </p:cNvPr>
            <p:cNvSpPr>
              <a:spLocks noEditPoints="1"/>
            </p:cNvSpPr>
            <p:nvPr/>
          </p:nvSpPr>
          <p:spPr bwMode="auto">
            <a:xfrm>
              <a:off x="3679" y="1006"/>
              <a:ext cx="378" cy="377"/>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09" name="Rectangle 308">
            <a:extLst>
              <a:ext uri="{FF2B5EF4-FFF2-40B4-BE49-F238E27FC236}">
                <a16:creationId xmlns:a16="http://schemas.microsoft.com/office/drawing/2014/main" id="{3412B01D-CDB0-4318-92D3-0CD7C6934E47}"/>
              </a:ext>
            </a:extLst>
          </p:cNvPr>
          <p:cNvSpPr/>
          <p:nvPr/>
        </p:nvSpPr>
        <p:spPr bwMode="auto">
          <a:xfrm>
            <a:off x="2548042" y="2936992"/>
            <a:ext cx="1166766"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77986"/>
                </a:solidFill>
                <a:effectLst/>
                <a:uLnTx/>
                <a:uFillTx/>
                <a:latin typeface="Calibri" panose="020F0502020204030204" pitchFamily="34" charset="0"/>
                <a:ea typeface="Segoe UI" pitchFamily="34" charset="0"/>
                <a:cs typeface="Calibri" panose="020F0502020204030204" pitchFamily="34" charset="0"/>
              </a:rPr>
              <a:t>Bot Builder / Bot SDK</a:t>
            </a:r>
          </a:p>
        </p:txBody>
      </p:sp>
      <p:sp>
        <p:nvSpPr>
          <p:cNvPr id="311" name="Rectangle 310">
            <a:extLst>
              <a:ext uri="{FF2B5EF4-FFF2-40B4-BE49-F238E27FC236}">
                <a16:creationId xmlns:a16="http://schemas.microsoft.com/office/drawing/2014/main" id="{41CE8F22-140A-4951-A507-F3214D2384E1}"/>
              </a:ext>
            </a:extLst>
          </p:cNvPr>
          <p:cNvSpPr/>
          <p:nvPr/>
        </p:nvSpPr>
        <p:spPr bwMode="auto">
          <a:xfrm>
            <a:off x="1456325" y="3525536"/>
            <a:ext cx="414539" cy="36466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577986"/>
                </a:solidFill>
                <a:effectLst/>
                <a:uLnTx/>
                <a:uFillTx/>
                <a:ea typeface="Segoe UI" pitchFamily="34" charset="0"/>
                <a:cs typeface="Segoe UI Semilight" panose="020B0402040204020203" pitchFamily="34" charset="0"/>
              </a:rPr>
              <a:t>=</a:t>
            </a:r>
          </a:p>
        </p:txBody>
      </p:sp>
      <p:cxnSp>
        <p:nvCxnSpPr>
          <p:cNvPr id="385" name="Straight Connector 384">
            <a:extLst>
              <a:ext uri="{FF2B5EF4-FFF2-40B4-BE49-F238E27FC236}">
                <a16:creationId xmlns:a16="http://schemas.microsoft.com/office/drawing/2014/main" id="{DFA436A5-B029-47AE-974C-22FEBE39F85B}"/>
              </a:ext>
            </a:extLst>
          </p:cNvPr>
          <p:cNvCxnSpPr/>
          <p:nvPr/>
        </p:nvCxnSpPr>
        <p:spPr>
          <a:xfrm>
            <a:off x="3714808" y="1606731"/>
            <a:ext cx="0" cy="4761412"/>
          </a:xfrm>
          <a:prstGeom prst="line">
            <a:avLst/>
          </a:prstGeom>
          <a:ln>
            <a:solidFill>
              <a:srgbClr val="57798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04677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1DC0AD-CAA6-44E0-8D4A-825D9589AE34}"/>
              </a:ext>
            </a:extLst>
          </p:cNvPr>
          <p:cNvSpPr>
            <a:spLocks noGrp="1"/>
          </p:cNvSpPr>
          <p:nvPr>
            <p:ph type="title"/>
          </p:nvPr>
        </p:nvSpPr>
        <p:spPr/>
        <p:txBody>
          <a:bodyPr/>
          <a:lstStyle/>
          <a:p>
            <a:r>
              <a:rPr lang="en-US"/>
              <a:t>Bot + Platform &amp; Infrastructure Services</a:t>
            </a:r>
          </a:p>
        </p:txBody>
      </p:sp>
      <p:pic>
        <p:nvPicPr>
          <p:cNvPr id="6" name="Picture 5">
            <a:extLst>
              <a:ext uri="{FF2B5EF4-FFF2-40B4-BE49-F238E27FC236}">
                <a16:creationId xmlns:a16="http://schemas.microsoft.com/office/drawing/2014/main" id="{C943E6A1-7CEC-4528-ACA3-3137BCEB93A0}"/>
              </a:ext>
            </a:extLst>
          </p:cNvPr>
          <p:cNvPicPr>
            <a:picLocks noChangeAspect="1"/>
          </p:cNvPicPr>
          <p:nvPr/>
        </p:nvPicPr>
        <p:blipFill>
          <a:blip r:embed="rId3"/>
          <a:stretch>
            <a:fillRect/>
          </a:stretch>
        </p:blipFill>
        <p:spPr>
          <a:xfrm>
            <a:off x="1165651" y="1417627"/>
            <a:ext cx="8921057" cy="5081364"/>
          </a:xfrm>
          <a:prstGeom prst="rect">
            <a:avLst/>
          </a:prstGeom>
          <a:ln>
            <a:noFill/>
          </a:ln>
        </p:spPr>
      </p:pic>
      <p:sp>
        <p:nvSpPr>
          <p:cNvPr id="12" name="TextBox 11">
            <a:extLst>
              <a:ext uri="{FF2B5EF4-FFF2-40B4-BE49-F238E27FC236}">
                <a16:creationId xmlns:a16="http://schemas.microsoft.com/office/drawing/2014/main" id="{46626D63-62E6-469E-9DFA-8EAB48763BC0}"/>
              </a:ext>
            </a:extLst>
          </p:cNvPr>
          <p:cNvSpPr txBox="1"/>
          <p:nvPr/>
        </p:nvSpPr>
        <p:spPr>
          <a:xfrm>
            <a:off x="10311752" y="3712615"/>
            <a:ext cx="1633690" cy="369332"/>
          </a:xfrm>
          <a:prstGeom prst="rect">
            <a:avLst/>
          </a:prstGeom>
          <a:noFill/>
        </p:spPr>
        <p:txBody>
          <a:bodyPr wrap="square">
            <a:spAutoFit/>
          </a:bodyPr>
          <a:lstStyle/>
          <a:p>
            <a:r>
              <a:rPr lang="en-US" b="1">
                <a:solidFill>
                  <a:srgbClr val="0078D4"/>
                </a:solidFill>
              </a:rPr>
              <a:t>USD 1360.91 </a:t>
            </a:r>
          </a:p>
        </p:txBody>
      </p:sp>
    </p:spTree>
    <p:extLst>
      <p:ext uri="{BB962C8B-B14F-4D97-AF65-F5344CB8AC3E}">
        <p14:creationId xmlns:p14="http://schemas.microsoft.com/office/powerpoint/2010/main" val="20076398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6AC6-622D-46B4-B172-B8304600FDF0}"/>
              </a:ext>
            </a:extLst>
          </p:cNvPr>
          <p:cNvSpPr>
            <a:spLocks noGrp="1"/>
          </p:cNvSpPr>
          <p:nvPr>
            <p:ph type="title"/>
          </p:nvPr>
        </p:nvSpPr>
        <p:spPr/>
        <p:txBody>
          <a:bodyPr/>
          <a:lstStyle/>
          <a:p>
            <a:r>
              <a:rPr lang="en-US"/>
              <a:t>+ Cognitive Services</a:t>
            </a:r>
          </a:p>
        </p:txBody>
      </p:sp>
      <p:pic>
        <p:nvPicPr>
          <p:cNvPr id="4" name="Picture 3">
            <a:extLst>
              <a:ext uri="{FF2B5EF4-FFF2-40B4-BE49-F238E27FC236}">
                <a16:creationId xmlns:a16="http://schemas.microsoft.com/office/drawing/2014/main" id="{3EB6F3D8-47F1-43F9-A304-263C45E2DF5E}"/>
              </a:ext>
            </a:extLst>
          </p:cNvPr>
          <p:cNvPicPr>
            <a:picLocks noChangeAspect="1"/>
          </p:cNvPicPr>
          <p:nvPr/>
        </p:nvPicPr>
        <p:blipFill>
          <a:blip r:embed="rId3"/>
          <a:stretch>
            <a:fillRect/>
          </a:stretch>
        </p:blipFill>
        <p:spPr>
          <a:xfrm>
            <a:off x="1397809" y="1363330"/>
            <a:ext cx="9148761" cy="4920986"/>
          </a:xfrm>
          <a:prstGeom prst="rect">
            <a:avLst/>
          </a:prstGeom>
          <a:ln>
            <a:noFill/>
          </a:ln>
        </p:spPr>
      </p:pic>
      <p:sp>
        <p:nvSpPr>
          <p:cNvPr id="5" name="TextBox 4">
            <a:extLst>
              <a:ext uri="{FF2B5EF4-FFF2-40B4-BE49-F238E27FC236}">
                <a16:creationId xmlns:a16="http://schemas.microsoft.com/office/drawing/2014/main" id="{A47A46EA-7D44-44B9-A471-EC3F11CD0873}"/>
              </a:ext>
            </a:extLst>
          </p:cNvPr>
          <p:cNvSpPr txBox="1"/>
          <p:nvPr/>
        </p:nvSpPr>
        <p:spPr>
          <a:xfrm>
            <a:off x="2947" y="3525908"/>
            <a:ext cx="1741437" cy="338554"/>
          </a:xfrm>
          <a:prstGeom prst="rect">
            <a:avLst/>
          </a:prstGeom>
          <a:noFill/>
        </p:spPr>
        <p:txBody>
          <a:bodyPr wrap="square" rtlCol="0">
            <a:spAutoFit/>
          </a:bodyPr>
          <a:lstStyle/>
          <a:p>
            <a:r>
              <a:rPr lang="en-US" sz="1600" b="1">
                <a:solidFill>
                  <a:srgbClr val="0078D4"/>
                </a:solidFill>
              </a:rPr>
              <a:t>USD 1360.91+ </a:t>
            </a:r>
          </a:p>
        </p:txBody>
      </p:sp>
      <p:sp>
        <p:nvSpPr>
          <p:cNvPr id="7" name="TextBox 6">
            <a:extLst>
              <a:ext uri="{FF2B5EF4-FFF2-40B4-BE49-F238E27FC236}">
                <a16:creationId xmlns:a16="http://schemas.microsoft.com/office/drawing/2014/main" id="{464AC188-E165-4FD5-9E77-83B4E00A3745}"/>
              </a:ext>
            </a:extLst>
          </p:cNvPr>
          <p:cNvSpPr txBox="1"/>
          <p:nvPr/>
        </p:nvSpPr>
        <p:spPr>
          <a:xfrm>
            <a:off x="10429588" y="3339355"/>
            <a:ext cx="1678932" cy="584775"/>
          </a:xfrm>
          <a:prstGeom prst="rect">
            <a:avLst/>
          </a:prstGeom>
          <a:noFill/>
        </p:spPr>
        <p:txBody>
          <a:bodyPr wrap="square">
            <a:spAutoFit/>
          </a:bodyPr>
          <a:lstStyle/>
          <a:p>
            <a:pPr algn="ctr"/>
            <a:r>
              <a:rPr lang="en-US" sz="1600" b="1">
                <a:solidFill>
                  <a:srgbClr val="0078D4"/>
                </a:solidFill>
              </a:rPr>
              <a:t>= USD 2890.75 per month</a:t>
            </a:r>
          </a:p>
        </p:txBody>
      </p:sp>
    </p:spTree>
    <p:extLst>
      <p:ext uri="{BB962C8B-B14F-4D97-AF65-F5344CB8AC3E}">
        <p14:creationId xmlns:p14="http://schemas.microsoft.com/office/powerpoint/2010/main" val="27094999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7978537" y="1462"/>
            <a:ext cx="4212600" cy="6855082"/>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999549" y="619322"/>
            <a:ext cx="5097145" cy="1430120"/>
          </a:xfrm>
          <a:prstGeom prst="rect">
            <a:avLst/>
          </a:prstGeom>
        </p:spPr>
        <p:txBody>
          <a:bodyPr vert="horz" wrap="square" lIns="182828" tIns="143407" rIns="179259" bIns="143407" rtlCol="0" anchor="ctr" anchorCtr="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Share our architecture and solution IP </a:t>
            </a: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hlinkClick r:id="rId3"/>
              </a:rPr>
              <a:t>aka.ms/</a:t>
            </a:r>
            <a:r>
              <a:rPr kumimoji="0" lang="en-US" sz="274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hlinkClick r:id="rId3"/>
              </a:rPr>
              <a:t>mentalhealthbot</a:t>
            </a:r>
            <a:endPar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192010" y="985058"/>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pic>
        <p:nvPicPr>
          <p:cNvPr id="5" name="Picture Placeholder 4">
            <a:extLst>
              <a:ext uri="{FF2B5EF4-FFF2-40B4-BE49-F238E27FC236}">
                <a16:creationId xmlns:a16="http://schemas.microsoft.com/office/drawing/2014/main" id="{C1D6BBFD-4948-48F7-A3D2-3D5AB3BE9FFC}"/>
              </a:ext>
            </a:extLst>
          </p:cNvPr>
          <p:cNvPicPr>
            <a:picLocks noGrp="1" noChangeAspect="1"/>
          </p:cNvPicPr>
          <p:nvPr>
            <p:ph type="pic" sz="quarter" idx="10"/>
          </p:nvPr>
        </p:nvPicPr>
        <p:blipFill>
          <a:blip r:embed="rId4"/>
          <a:srcRect l="20374" r="20374"/>
          <a:stretch>
            <a:fillRect/>
          </a:stretch>
        </p:blipFill>
        <p:spPr/>
      </p:pic>
      <p:sp>
        <p:nvSpPr>
          <p:cNvPr id="6" name="Content Placeholder 2">
            <a:extLst>
              <a:ext uri="{FF2B5EF4-FFF2-40B4-BE49-F238E27FC236}">
                <a16:creationId xmlns:a16="http://schemas.microsoft.com/office/drawing/2014/main" id="{A370CFEB-A7BE-4C1F-A4A1-54A6192E5A49}"/>
              </a:ext>
            </a:extLst>
          </p:cNvPr>
          <p:cNvSpPr txBox="1">
            <a:spLocks/>
          </p:cNvSpPr>
          <p:nvPr/>
        </p:nvSpPr>
        <p:spPr>
          <a:xfrm>
            <a:off x="999549" y="2357438"/>
            <a:ext cx="5097145" cy="1430120"/>
          </a:xfrm>
          <a:prstGeom prst="rect">
            <a:avLst/>
          </a:prstGeom>
        </p:spPr>
        <p:txBody>
          <a:bodyPr vert="horz" wrap="square" lIns="182828" tIns="143407" rIns="179259" bIns="143407" rtlCol="0" anchor="ctr" anchorCtr="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defRPr/>
            </a:pP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rPr>
              <a:t>Recommend the Bot-in-a-Day Workshop to your customers </a:t>
            </a:r>
            <a:r>
              <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hlinkClick r:id="rId5"/>
              </a:rPr>
              <a:t>aka.ms/</a:t>
            </a:r>
            <a:r>
              <a:rPr kumimoji="0" lang="en-US" sz="2745" b="0" i="0" u="none" strike="noStrike" kern="1200" cap="none" spc="0" normalizeH="0" baseline="0" noProof="0" err="1">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hlinkClick r:id="rId5"/>
              </a:rPr>
              <a:t>biad</a:t>
            </a:r>
            <a:endPar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7" name="arrow_15">
            <a:extLst>
              <a:ext uri="{FF2B5EF4-FFF2-40B4-BE49-F238E27FC236}">
                <a16:creationId xmlns:a16="http://schemas.microsoft.com/office/drawing/2014/main" id="{7163BA5F-4A0F-435B-8778-95274A379CB6}"/>
              </a:ext>
            </a:extLst>
          </p:cNvPr>
          <p:cNvSpPr>
            <a:spLocks noChangeAspect="1" noEditPoints="1"/>
          </p:cNvSpPr>
          <p:nvPr/>
        </p:nvSpPr>
        <p:spPr bwMode="auto">
          <a:xfrm>
            <a:off x="192010" y="2723175"/>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 name="Content Placeholder 2">
            <a:extLst>
              <a:ext uri="{FF2B5EF4-FFF2-40B4-BE49-F238E27FC236}">
                <a16:creationId xmlns:a16="http://schemas.microsoft.com/office/drawing/2014/main" id="{F5AA715B-FD57-412F-B728-6FD9AE555D6E}"/>
              </a:ext>
            </a:extLst>
          </p:cNvPr>
          <p:cNvSpPr txBox="1">
            <a:spLocks/>
          </p:cNvSpPr>
          <p:nvPr/>
        </p:nvSpPr>
        <p:spPr>
          <a:xfrm>
            <a:off x="999549" y="4032172"/>
            <a:ext cx="5097145" cy="1556885"/>
          </a:xfrm>
          <a:prstGeom prst="rect">
            <a:avLst/>
          </a:prstGeom>
        </p:spPr>
        <p:txBody>
          <a:bodyPr vert="horz" wrap="square" lIns="182828" tIns="143407" rIns="179259" bIns="143407" rtlCol="0" anchor="ctr" anchorCtr="0">
            <a:spAutoFit/>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indent="0" defTabSz="914192">
              <a:spcBef>
                <a:spcPts val="0"/>
              </a:spcBef>
              <a:buNone/>
              <a:defRPr/>
            </a:pPr>
            <a:r>
              <a:rPr lang="en-US" sz="2745">
                <a:gradFill>
                  <a:gsLst>
                    <a:gs pos="1250">
                      <a:srgbClr val="353535"/>
                    </a:gs>
                    <a:gs pos="100000">
                      <a:srgbClr val="353535"/>
                    </a:gs>
                  </a:gsLst>
                  <a:lin ang="5400000" scaled="0"/>
                </a:gradFill>
                <a:latin typeface="Segoe UI Light"/>
                <a:cs typeface="Segoe UI Light"/>
              </a:rPr>
              <a:t>Accelerate adoption with an architecture review or Proof-of-Concept</a:t>
            </a:r>
            <a:endParaRPr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panose="020B0502040204020203" pitchFamily="34" charset="0"/>
              <a:cs typeface="Segoe UI Light" panose="020B0502040204020203" pitchFamily="34" charset="0"/>
            </a:endParaRPr>
          </a:p>
        </p:txBody>
      </p:sp>
      <p:sp>
        <p:nvSpPr>
          <p:cNvPr id="11" name="arrow_15">
            <a:extLst>
              <a:ext uri="{FF2B5EF4-FFF2-40B4-BE49-F238E27FC236}">
                <a16:creationId xmlns:a16="http://schemas.microsoft.com/office/drawing/2014/main" id="{1357D8C0-29A2-4B0A-9246-3B55E269C5FE}"/>
              </a:ext>
            </a:extLst>
          </p:cNvPr>
          <p:cNvSpPr>
            <a:spLocks noChangeAspect="1" noEditPoints="1"/>
          </p:cNvSpPr>
          <p:nvPr/>
        </p:nvSpPr>
        <p:spPr bwMode="auto">
          <a:xfrm>
            <a:off x="192010" y="4461291"/>
            <a:ext cx="701842" cy="69865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a:lstStyle>
          <a:p>
            <a:pPr marL="0" marR="0" lvl="0" indent="0" algn="l" defTabSz="91405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id="{191BDB95-E1FC-40E2-9739-DE434E112FC3}"/>
              </a:ext>
            </a:extLst>
          </p:cNvPr>
          <p:cNvPicPr>
            <a:picLocks noChangeAspect="1"/>
          </p:cNvPicPr>
          <p:nvPr/>
        </p:nvPicPr>
        <p:blipFill>
          <a:blip r:embed="rId3"/>
          <a:stretch>
            <a:fillRect/>
          </a:stretch>
        </p:blipFill>
        <p:spPr>
          <a:xfrm>
            <a:off x="3361593" y="201506"/>
            <a:ext cx="5468813" cy="6462317"/>
          </a:xfrm>
          <a:prstGeom prst="rect">
            <a:avLst/>
          </a:prstGeom>
        </p:spPr>
      </p:pic>
    </p:spTree>
    <p:extLst>
      <p:ext uri="{BB962C8B-B14F-4D97-AF65-F5344CB8AC3E}">
        <p14:creationId xmlns:p14="http://schemas.microsoft.com/office/powerpoint/2010/main" val="18040857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35DDB-8282-400D-8538-5DE337057454}"/>
              </a:ext>
            </a:extLst>
          </p:cNvPr>
          <p:cNvSpPr>
            <a:spLocks noGrp="1"/>
          </p:cNvSpPr>
          <p:nvPr>
            <p:ph type="title"/>
          </p:nvPr>
        </p:nvSpPr>
        <p:spPr>
          <a:xfrm>
            <a:off x="381681" y="1755647"/>
            <a:ext cx="9144000" cy="553998"/>
          </a:xfrm>
        </p:spPr>
        <p:txBody>
          <a:bodyPr>
            <a:normAutofit/>
          </a:bodyPr>
          <a:lstStyle/>
          <a:p>
            <a:pPr lvl="0"/>
            <a:r>
              <a:rPr lang="en-US" sz="3600" b="1">
                <a:solidFill>
                  <a:schemeClr val="tx1"/>
                </a:solidFill>
                <a:hlinkClick r:id="rId3">
                  <a:extLst>
                    <a:ext uri="{A12FA001-AC4F-418D-AE19-62706E023703}">
                      <ahyp:hlinkClr xmlns:ahyp="http://schemas.microsoft.com/office/drawing/2018/hyperlinkcolor" val="tx"/>
                    </a:ext>
                  </a:extLst>
                </a:hlinkClick>
              </a:rPr>
              <a:t>aka.ms/</a:t>
            </a:r>
            <a:r>
              <a:rPr lang="en-US" sz="3600" b="1" err="1">
                <a:solidFill>
                  <a:schemeClr val="tx1"/>
                </a:solidFill>
                <a:hlinkClick r:id="rId3">
                  <a:extLst>
                    <a:ext uri="{A12FA001-AC4F-418D-AE19-62706E023703}">
                      <ahyp:hlinkClr xmlns:ahyp="http://schemas.microsoft.com/office/drawing/2018/hyperlinkcolor" val="tx"/>
                    </a:ext>
                  </a:extLst>
                </a:hlinkClick>
              </a:rPr>
              <a:t>mentalhealthbot</a:t>
            </a:r>
            <a:endParaRPr lang="en-US" sz="3600" b="1">
              <a:solidFill>
                <a:schemeClr val="tx1"/>
              </a:solidFill>
            </a:endParaRPr>
          </a:p>
        </p:txBody>
      </p:sp>
      <p:graphicFrame>
        <p:nvGraphicFramePr>
          <p:cNvPr id="5" name="Content Placeholder 4">
            <a:extLst>
              <a:ext uri="{FF2B5EF4-FFF2-40B4-BE49-F238E27FC236}">
                <a16:creationId xmlns:a16="http://schemas.microsoft.com/office/drawing/2014/main" id="{9EF918A3-B921-4459-8E94-E7EB8EB8D3AC}"/>
              </a:ext>
            </a:extLst>
          </p:cNvPr>
          <p:cNvGraphicFramePr>
            <a:graphicFrameLocks noGrp="1"/>
          </p:cNvGraphicFramePr>
          <p:nvPr>
            <p:ph idx="4294967295"/>
            <p:extLst>
              <p:ext uri="{D42A27DB-BD31-4B8C-83A1-F6EECF244321}">
                <p14:modId xmlns:p14="http://schemas.microsoft.com/office/powerpoint/2010/main" val="3404967703"/>
              </p:ext>
            </p:extLst>
          </p:nvPr>
        </p:nvGraphicFramePr>
        <p:xfrm>
          <a:off x="7426325" y="2420938"/>
          <a:ext cx="4765675" cy="3354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drawing of a cartoon character&#10;&#10;Description automatically generated">
            <a:extLst>
              <a:ext uri="{FF2B5EF4-FFF2-40B4-BE49-F238E27FC236}">
                <a16:creationId xmlns:a16="http://schemas.microsoft.com/office/drawing/2014/main" id="{69A27987-0DC4-4A5F-BF24-812F9F2BAEAC}"/>
              </a:ext>
            </a:extLst>
          </p:cNvPr>
          <p:cNvPicPr>
            <a:picLocks noChangeAspect="1"/>
          </p:cNvPicPr>
          <p:nvPr/>
        </p:nvPicPr>
        <p:blipFill rotWithShape="1">
          <a:blip r:embed="rId9">
            <a:extLst>
              <a:ext uri="{28A0092B-C50C-407E-A947-70E740481C1C}">
                <a14:useLocalDpi xmlns:a14="http://schemas.microsoft.com/office/drawing/2010/main" val="0"/>
              </a:ext>
            </a:extLst>
          </a:blip>
          <a:srcRect l="5333"/>
          <a:stretch/>
        </p:blipFill>
        <p:spPr>
          <a:xfrm>
            <a:off x="751846" y="2644237"/>
            <a:ext cx="4142232" cy="2329996"/>
          </a:xfrm>
          <a:prstGeom prst="rect">
            <a:avLst/>
          </a:prstGeom>
        </p:spPr>
      </p:pic>
    </p:spTree>
    <p:extLst>
      <p:ext uri="{BB962C8B-B14F-4D97-AF65-F5344CB8AC3E}">
        <p14:creationId xmlns:p14="http://schemas.microsoft.com/office/powerpoint/2010/main" val="23692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513621" y="6328755"/>
            <a:ext cx="2651174" cy="246221"/>
          </a:xfrm>
        </p:spPr>
        <p:txBody>
          <a:bodyPr vert="horz" wrap="square" lIns="0" tIns="0" rIns="0" bIns="0" rtlCol="0" anchor="t">
            <a:spAutoFit/>
          </a:bodyPr>
          <a:lstStyle/>
          <a:p>
            <a:pPr lvl="2"/>
            <a:r>
              <a:rPr lang="en-US">
                <a:cs typeface="Segoe UI"/>
              </a:rPr>
              <a:t>Source: UN Report 2017</a:t>
            </a:r>
            <a:endParaRPr lang="en-US"/>
          </a:p>
        </p:txBody>
      </p:sp>
      <p:pic>
        <p:nvPicPr>
          <p:cNvPr id="3" name="Picture 3" descr="A screenshot of a cell phone&#10;&#10;Description automatically generated">
            <a:extLst>
              <a:ext uri="{FF2B5EF4-FFF2-40B4-BE49-F238E27FC236}">
                <a16:creationId xmlns:a16="http://schemas.microsoft.com/office/drawing/2014/main" id="{DC09B3BA-FD5D-4B22-A956-748B273CE455}"/>
              </a:ext>
            </a:extLst>
          </p:cNvPr>
          <p:cNvPicPr>
            <a:picLocks noChangeAspect="1"/>
          </p:cNvPicPr>
          <p:nvPr/>
        </p:nvPicPr>
        <p:blipFill>
          <a:blip r:embed="rId3"/>
          <a:stretch>
            <a:fillRect/>
          </a:stretch>
        </p:blipFill>
        <p:spPr>
          <a:xfrm>
            <a:off x="1669073" y="748766"/>
            <a:ext cx="8853853" cy="5360467"/>
          </a:xfrm>
          <a:prstGeom prst="rect">
            <a:avLst/>
          </a:prstGeom>
        </p:spPr>
      </p:pic>
    </p:spTree>
    <p:extLst>
      <p:ext uri="{BB962C8B-B14F-4D97-AF65-F5344CB8AC3E}">
        <p14:creationId xmlns:p14="http://schemas.microsoft.com/office/powerpoint/2010/main" val="7560519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endParaRPr lang="en-US"/>
          </a:p>
        </p:txBody>
      </p:sp>
      <p:sp>
        <p:nvSpPr>
          <p:cNvPr id="6" name="Text Placeholder 5"/>
          <p:cNvSpPr>
            <a:spLocks noGrp="1"/>
          </p:cNvSpPr>
          <p:nvPr>
            <p:ph type="body" sz="quarter" idx="10"/>
          </p:nvPr>
        </p:nvSpPr>
        <p:spPr>
          <a:xfrm>
            <a:off x="586390" y="1434370"/>
            <a:ext cx="11018520" cy="430887"/>
          </a:xfrm>
        </p:spPr>
        <p:txBody>
          <a:bodyPr vert="horz" wrap="square" lIns="0" tIns="0" rIns="0" bIns="0" rtlCol="0" anchor="t">
            <a:spAutoFit/>
          </a:bodyPr>
          <a:lstStyle/>
          <a:p>
            <a:endParaRPr lang="en-US">
              <a:cs typeface="Segoe UI"/>
            </a:endParaRPr>
          </a:p>
        </p:txBody>
      </p:sp>
      <p:pic>
        <p:nvPicPr>
          <p:cNvPr id="2" name="Picture 2" descr="A screenshot of a computer&#10;&#10;Description automatically generated">
            <a:extLst>
              <a:ext uri="{FF2B5EF4-FFF2-40B4-BE49-F238E27FC236}">
                <a16:creationId xmlns:a16="http://schemas.microsoft.com/office/drawing/2014/main" id="{B97A8317-3922-4CE4-9AE3-83C0A9AD3F66}"/>
              </a:ext>
            </a:extLst>
          </p:cNvPr>
          <p:cNvPicPr>
            <a:picLocks noChangeAspect="1"/>
          </p:cNvPicPr>
          <p:nvPr/>
        </p:nvPicPr>
        <p:blipFill>
          <a:blip r:embed="rId3"/>
          <a:stretch>
            <a:fillRect/>
          </a:stretch>
        </p:blipFill>
        <p:spPr>
          <a:xfrm>
            <a:off x="-1465" y="-5756"/>
            <a:ext cx="12202256" cy="6862184"/>
          </a:xfrm>
          <a:prstGeom prst="rect">
            <a:avLst/>
          </a:prstGeom>
        </p:spPr>
      </p:pic>
    </p:spTree>
    <p:extLst>
      <p:ext uri="{BB962C8B-B14F-4D97-AF65-F5344CB8AC3E}">
        <p14:creationId xmlns:p14="http://schemas.microsoft.com/office/powerpoint/2010/main" val="27742658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CB8825-1863-4D58-82DF-53B07DA84C64}"/>
              </a:ext>
            </a:extLst>
          </p:cNvPr>
          <p:cNvPicPr>
            <a:picLocks noGrp="1" noChangeAspect="1"/>
          </p:cNvPicPr>
          <p:nvPr>
            <p:ph idx="1"/>
          </p:nvPr>
        </p:nvPicPr>
        <p:blipFill rotWithShape="1">
          <a:blip r:embed="rId3"/>
          <a:srcRect l="12373" t="8762" r="5137" b="9930"/>
          <a:stretch/>
        </p:blipFill>
        <p:spPr>
          <a:xfrm>
            <a:off x="1852907" y="190235"/>
            <a:ext cx="8409183" cy="6404252"/>
          </a:xfrm>
          <a:prstGeom prst="rect">
            <a:avLst/>
          </a:prstGeom>
        </p:spPr>
      </p:pic>
    </p:spTree>
    <p:extLst>
      <p:ext uri="{BB962C8B-B14F-4D97-AF65-F5344CB8AC3E}">
        <p14:creationId xmlns:p14="http://schemas.microsoft.com/office/powerpoint/2010/main" val="4024785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Product Demo</a:t>
            </a:r>
          </a:p>
        </p:txBody>
      </p:sp>
    </p:spTree>
    <p:extLst>
      <p:ext uri="{BB962C8B-B14F-4D97-AF65-F5344CB8AC3E}">
        <p14:creationId xmlns:p14="http://schemas.microsoft.com/office/powerpoint/2010/main" val="32494969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Stress Dialog</a:t>
            </a:r>
          </a:p>
        </p:txBody>
      </p:sp>
      <p:sp>
        <p:nvSpPr>
          <p:cNvPr id="6" name="Text Placeholder 5"/>
          <p:cNvSpPr>
            <a:spLocks noGrp="1"/>
          </p:cNvSpPr>
          <p:nvPr>
            <p:ph sz="quarter" idx="10"/>
          </p:nvPr>
        </p:nvSpPr>
        <p:spPr>
          <a:xfrm>
            <a:off x="584200" y="1435100"/>
            <a:ext cx="11018838" cy="3311676"/>
          </a:xfrm>
        </p:spPr>
        <p:txBody>
          <a:bodyPr/>
          <a:lstStyle/>
          <a:p>
            <a:r>
              <a:rPr lang="en-US"/>
              <a:t>Main Logic</a:t>
            </a:r>
          </a:p>
          <a:p>
            <a:pPr lvl="1"/>
            <a:r>
              <a:rPr lang="en-US"/>
              <a:t>Stress Level</a:t>
            </a:r>
          </a:p>
          <a:p>
            <a:pPr lvl="2"/>
            <a:r>
              <a:rPr lang="en-US"/>
              <a:t>High </a:t>
            </a:r>
            <a:r>
              <a:rPr lang="en-US">
                <a:sym typeface="Wingdings" panose="05000000000000000000" pitchFamily="2" charset="2"/>
              </a:rPr>
              <a:t> Mediation + Talk</a:t>
            </a:r>
          </a:p>
          <a:p>
            <a:pPr lvl="2"/>
            <a:r>
              <a:rPr lang="en-US">
                <a:sym typeface="Wingdings" panose="05000000000000000000" pitchFamily="2" charset="2"/>
              </a:rPr>
              <a:t>Medium  Talk</a:t>
            </a:r>
          </a:p>
          <a:p>
            <a:pPr lvl="2"/>
            <a:r>
              <a:rPr lang="en-US">
                <a:sym typeface="Wingdings" panose="05000000000000000000" pitchFamily="2" charset="2"/>
              </a:rPr>
              <a:t>Low  Chitchat</a:t>
            </a:r>
            <a:endParaRPr lang="en-US"/>
          </a:p>
          <a:p>
            <a:r>
              <a:rPr lang="en-US"/>
              <a:t>Interruptions Handling</a:t>
            </a:r>
          </a:p>
          <a:p>
            <a:pPr lvl="1"/>
            <a:r>
              <a:rPr lang="en-US"/>
              <a:t>Music</a:t>
            </a:r>
          </a:p>
          <a:p>
            <a:pPr lvl="1"/>
            <a:r>
              <a:rPr lang="en-US"/>
              <a:t>Journaling</a:t>
            </a:r>
          </a:p>
          <a:p>
            <a:pPr lvl="1"/>
            <a:r>
              <a:rPr lang="en-US"/>
              <a:t>Therapist Escalation</a:t>
            </a:r>
          </a:p>
        </p:txBody>
      </p:sp>
      <p:pic>
        <p:nvPicPr>
          <p:cNvPr id="4" name="StressDialogs">
            <a:hlinkClick r:id="" action="ppaction://media"/>
            <a:extLst>
              <a:ext uri="{FF2B5EF4-FFF2-40B4-BE49-F238E27FC236}">
                <a16:creationId xmlns:a16="http://schemas.microsoft.com/office/drawing/2014/main" id="{B4E4C2EC-3FEC-4726-BA14-01909A0037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2259" t="15980" r="4587" b="11468"/>
          <a:stretch/>
        </p:blipFill>
        <p:spPr>
          <a:xfrm>
            <a:off x="6382381" y="-17786"/>
            <a:ext cx="3464479" cy="6875786"/>
          </a:xfrm>
          <a:prstGeom prst="rect">
            <a:avLst/>
          </a:prstGeom>
        </p:spPr>
      </p:pic>
    </p:spTree>
    <p:extLst>
      <p:ext uri="{BB962C8B-B14F-4D97-AF65-F5344CB8AC3E}">
        <p14:creationId xmlns:p14="http://schemas.microsoft.com/office/powerpoint/2010/main" val="1793706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Channels</a:t>
            </a:r>
          </a:p>
        </p:txBody>
      </p:sp>
      <p:pic>
        <p:nvPicPr>
          <p:cNvPr id="7" name="DirectLineSpeech">
            <a:hlinkClick r:id="" action="ppaction://media"/>
            <a:extLst>
              <a:ext uri="{FF2B5EF4-FFF2-40B4-BE49-F238E27FC236}">
                <a16:creationId xmlns:a16="http://schemas.microsoft.com/office/drawing/2014/main" id="{2167316C-829E-4185-83A1-DD3135D8DC56}"/>
              </a:ext>
            </a:extLst>
          </p:cNvPr>
          <p:cNvPicPr>
            <a:picLocks noChangeAspect="1"/>
          </p:cNvPicPr>
          <p:nvPr>
            <a:videoFile r:link="rId1"/>
            <p:extLst>
              <p:ext uri="{DAA4B4D4-6D71-4841-9C94-3DE7FCFB9230}">
                <p14:media xmlns:p14="http://schemas.microsoft.com/office/powerpoint/2010/main" r:embed="rId2">
                  <p14:trim st="4204" end="18186.7111"/>
                </p14:media>
              </p:ext>
            </p:extLst>
          </p:nvPr>
        </p:nvPicPr>
        <p:blipFill rotWithShape="1">
          <a:blip r:embed="rId5"/>
          <a:srcRect l="69243" t="12886" r="4407" b="7688"/>
          <a:stretch>
            <a:fillRect/>
          </a:stretch>
        </p:blipFill>
        <p:spPr>
          <a:xfrm>
            <a:off x="6954327" y="273132"/>
            <a:ext cx="3145017" cy="6311735"/>
          </a:xfrm>
          <a:prstGeom prst="rect">
            <a:avLst/>
          </a:prstGeom>
        </p:spPr>
      </p:pic>
      <p:pic>
        <p:nvPicPr>
          <p:cNvPr id="8" name="Picture 2">
            <a:extLst>
              <a:ext uri="{FF2B5EF4-FFF2-40B4-BE49-F238E27FC236}">
                <a16:creationId xmlns:a16="http://schemas.microsoft.com/office/drawing/2014/main" id="{8C6AD66D-2495-4B03-BF53-142D989AAC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72" r="11840"/>
          <a:stretch/>
        </p:blipFill>
        <p:spPr bwMode="auto">
          <a:xfrm>
            <a:off x="697542" y="1270985"/>
            <a:ext cx="3831947" cy="279612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0B89965-79B6-4749-B74A-29B9AEFCE1DB}"/>
              </a:ext>
            </a:extLst>
          </p:cNvPr>
          <p:cNvGrpSpPr/>
          <p:nvPr/>
        </p:nvGrpSpPr>
        <p:grpSpPr>
          <a:xfrm>
            <a:off x="2449661" y="4294043"/>
            <a:ext cx="3275574" cy="2053478"/>
            <a:chOff x="6351105" y="1860617"/>
            <a:chExt cx="5002696" cy="2870409"/>
          </a:xfrm>
        </p:grpSpPr>
        <p:sp>
          <p:nvSpPr>
            <p:cNvPr id="16" name="Rectangle 15">
              <a:extLst>
                <a:ext uri="{FF2B5EF4-FFF2-40B4-BE49-F238E27FC236}">
                  <a16:creationId xmlns:a16="http://schemas.microsoft.com/office/drawing/2014/main" id="{DA01F33C-8411-42BF-A43A-266240802D0B}"/>
                </a:ext>
              </a:extLst>
            </p:cNvPr>
            <p:cNvSpPr/>
            <p:nvPr/>
          </p:nvSpPr>
          <p:spPr>
            <a:xfrm>
              <a:off x="6351105" y="1860617"/>
              <a:ext cx="5002696" cy="2870409"/>
            </a:xfrm>
            <a:prstGeom prst="rect">
              <a:avLst/>
            </a:prstGeom>
            <a:noFill/>
            <a:ln>
              <a:solidFill>
                <a:srgbClr val="577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57200" algn="r"/>
              <a:endParaRPr lang="en-US">
                <a:solidFill>
                  <a:srgbClr val="577986"/>
                </a:solidFill>
              </a:endParaRPr>
            </a:p>
          </p:txBody>
        </p:sp>
        <p:sp>
          <p:nvSpPr>
            <p:cNvPr id="18" name="TextBox 17">
              <a:extLst>
                <a:ext uri="{FF2B5EF4-FFF2-40B4-BE49-F238E27FC236}">
                  <a16:creationId xmlns:a16="http://schemas.microsoft.com/office/drawing/2014/main" id="{25F0FFBD-B446-4860-A138-8464B2404F05}"/>
                </a:ext>
              </a:extLst>
            </p:cNvPr>
            <p:cNvSpPr txBox="1"/>
            <p:nvPr/>
          </p:nvSpPr>
          <p:spPr>
            <a:xfrm>
              <a:off x="8388625" y="2005846"/>
              <a:ext cx="2782179" cy="339726"/>
            </a:xfrm>
            <a:prstGeom prst="rect">
              <a:avLst/>
            </a:prstGeom>
            <a:noFill/>
          </p:spPr>
          <p:txBody>
            <a:bodyPr wrap="none" rtlCol="0">
              <a:spAutoFit/>
            </a:bodyPr>
            <a:lstStyle/>
            <a:p>
              <a:r>
                <a:rPr lang="en-US" sz="800">
                  <a:solidFill>
                    <a:srgbClr val="577986"/>
                  </a:solidFill>
                </a:rPr>
                <a:t>Would you like to hear a joke?</a:t>
              </a:r>
            </a:p>
          </p:txBody>
        </p:sp>
        <p:sp>
          <p:nvSpPr>
            <p:cNvPr id="19" name="Oval 18">
              <a:extLst>
                <a:ext uri="{FF2B5EF4-FFF2-40B4-BE49-F238E27FC236}">
                  <a16:creationId xmlns:a16="http://schemas.microsoft.com/office/drawing/2014/main" id="{FFAC001A-2F09-48F5-A0A1-8C3679214900}"/>
                </a:ext>
              </a:extLst>
            </p:cNvPr>
            <p:cNvSpPr/>
            <p:nvPr/>
          </p:nvSpPr>
          <p:spPr>
            <a:xfrm>
              <a:off x="9680713" y="2571302"/>
              <a:ext cx="462170" cy="462170"/>
            </a:xfrm>
            <a:prstGeom prst="ellipse">
              <a:avLst/>
            </a:prstGeom>
            <a:solidFill>
              <a:srgbClr val="303C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24D7ABA-E7CD-4D92-80A9-00529FE228C1}"/>
                </a:ext>
              </a:extLst>
            </p:cNvPr>
            <p:cNvPicPr>
              <a:picLocks noChangeAspect="1"/>
            </p:cNvPicPr>
            <p:nvPr/>
          </p:nvPicPr>
          <p:blipFill rotWithShape="1">
            <a:blip r:embed="rId7">
              <a:extLst>
                <a:ext uri="{28A0092B-C50C-407E-A947-70E740481C1C}">
                  <a14:useLocalDpi xmlns:a14="http://schemas.microsoft.com/office/drawing/2010/main" val="0"/>
                </a:ext>
              </a:extLst>
            </a:blip>
            <a:srcRect t="18017" r="76419" b="11808"/>
            <a:stretch/>
          </p:blipFill>
          <p:spPr>
            <a:xfrm>
              <a:off x="6490771" y="2036690"/>
              <a:ext cx="1922703" cy="2560501"/>
            </a:xfrm>
            <a:prstGeom prst="rect">
              <a:avLst/>
            </a:prstGeom>
          </p:spPr>
        </p:pic>
        <p:pic>
          <p:nvPicPr>
            <p:cNvPr id="21" name="Picture 20" descr="A drawing of a cartoon character&#10;&#10;Description automatically generated">
              <a:extLst>
                <a:ext uri="{FF2B5EF4-FFF2-40B4-BE49-F238E27FC236}">
                  <a16:creationId xmlns:a16="http://schemas.microsoft.com/office/drawing/2014/main" id="{347ECF42-8D0F-40C9-8398-2571AF018C4D}"/>
                </a:ext>
              </a:extLst>
            </p:cNvPr>
            <p:cNvPicPr>
              <a:picLocks noChangeAspect="1"/>
            </p:cNvPicPr>
            <p:nvPr/>
          </p:nvPicPr>
          <p:blipFill rotWithShape="1">
            <a:blip r:embed="rId8">
              <a:extLst>
                <a:ext uri="{28A0092B-C50C-407E-A947-70E740481C1C}">
                  <a14:useLocalDpi xmlns:a14="http://schemas.microsoft.com/office/drawing/2010/main" val="0"/>
                </a:ext>
              </a:extLst>
            </a:blip>
            <a:srcRect l="-1" t="4808" r="59793" b="5578"/>
            <a:stretch/>
          </p:blipFill>
          <p:spPr>
            <a:xfrm>
              <a:off x="9456100" y="3229597"/>
              <a:ext cx="1173799" cy="1391506"/>
            </a:xfrm>
            <a:prstGeom prst="rect">
              <a:avLst/>
            </a:prstGeom>
          </p:spPr>
        </p:pic>
      </p:grpSp>
    </p:spTree>
    <p:extLst>
      <p:ext uri="{BB962C8B-B14F-4D97-AF65-F5344CB8AC3E}">
        <p14:creationId xmlns:p14="http://schemas.microsoft.com/office/powerpoint/2010/main" val="3141572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5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Journaling</a:t>
            </a:r>
          </a:p>
        </p:txBody>
      </p:sp>
      <p:grpSp>
        <p:nvGrpSpPr>
          <p:cNvPr id="7" name="Group 6">
            <a:extLst>
              <a:ext uri="{FF2B5EF4-FFF2-40B4-BE49-F238E27FC236}">
                <a16:creationId xmlns:a16="http://schemas.microsoft.com/office/drawing/2014/main" id="{16AE0533-B5D5-4436-8DDF-050392BB5800}"/>
              </a:ext>
            </a:extLst>
          </p:cNvPr>
          <p:cNvGrpSpPr/>
          <p:nvPr/>
        </p:nvGrpSpPr>
        <p:grpSpPr>
          <a:xfrm>
            <a:off x="459498" y="1902320"/>
            <a:ext cx="1157934" cy="3404877"/>
            <a:chOff x="459498" y="1902320"/>
            <a:chExt cx="1157934" cy="3404877"/>
          </a:xfrm>
        </p:grpSpPr>
        <p:sp>
          <p:nvSpPr>
            <p:cNvPr id="8" name="Rectangle 7">
              <a:extLst>
                <a:ext uri="{FF2B5EF4-FFF2-40B4-BE49-F238E27FC236}">
                  <a16:creationId xmlns:a16="http://schemas.microsoft.com/office/drawing/2014/main" id="{DA934FCA-0E87-4A7E-A25D-3DA3E2DBBD73}"/>
                </a:ext>
              </a:extLst>
            </p:cNvPr>
            <p:cNvSpPr/>
            <p:nvPr/>
          </p:nvSpPr>
          <p:spPr>
            <a:xfrm>
              <a:off x="459498" y="1902320"/>
              <a:ext cx="1157934" cy="3404877"/>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FCFD5F-A35F-442B-B4D1-C48C49B50366}"/>
                </a:ext>
              </a:extLst>
            </p:cNvPr>
            <p:cNvPicPr>
              <a:picLocks noChangeAspect="1"/>
            </p:cNvPicPr>
            <p:nvPr/>
          </p:nvPicPr>
          <p:blipFill>
            <a:blip r:embed="rId5"/>
            <a:stretch>
              <a:fillRect/>
            </a:stretch>
          </p:blipFill>
          <p:spPr>
            <a:xfrm>
              <a:off x="766583" y="2133655"/>
              <a:ext cx="544924" cy="544065"/>
            </a:xfrm>
            <a:prstGeom prst="rect">
              <a:avLst/>
            </a:prstGeom>
          </p:spPr>
        </p:pic>
        <p:pic>
          <p:nvPicPr>
            <p:cNvPr id="10" name="Picture 9">
              <a:extLst>
                <a:ext uri="{FF2B5EF4-FFF2-40B4-BE49-F238E27FC236}">
                  <a16:creationId xmlns:a16="http://schemas.microsoft.com/office/drawing/2014/main" id="{0B46D897-16D3-4B6A-AC67-117B84841728}"/>
                </a:ext>
              </a:extLst>
            </p:cNvPr>
            <p:cNvPicPr>
              <a:picLocks noChangeAspect="1"/>
            </p:cNvPicPr>
            <p:nvPr/>
          </p:nvPicPr>
          <p:blipFill>
            <a:blip r:embed="rId6"/>
            <a:stretch>
              <a:fillRect/>
            </a:stretch>
          </p:blipFill>
          <p:spPr>
            <a:xfrm>
              <a:off x="674382" y="3345055"/>
              <a:ext cx="589260" cy="588330"/>
            </a:xfrm>
            <a:prstGeom prst="rect">
              <a:avLst/>
            </a:prstGeom>
          </p:spPr>
        </p:pic>
        <p:pic>
          <p:nvPicPr>
            <p:cNvPr id="11" name="Picture 2" descr="See the source image">
              <a:extLst>
                <a:ext uri="{FF2B5EF4-FFF2-40B4-BE49-F238E27FC236}">
                  <a16:creationId xmlns:a16="http://schemas.microsoft.com/office/drawing/2014/main" id="{2F9486F4-DA2A-4C6B-B034-A8D54F4948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798" y="4600720"/>
              <a:ext cx="476250" cy="47625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Journaling">
            <a:hlinkClick r:id="" action="ppaction://media"/>
            <a:extLst>
              <a:ext uri="{FF2B5EF4-FFF2-40B4-BE49-F238E27FC236}">
                <a16:creationId xmlns:a16="http://schemas.microsoft.com/office/drawing/2014/main" id="{C0EB17A6-7280-427A-94EC-3CF4061C85CC}"/>
              </a:ext>
            </a:extLst>
          </p:cNvPr>
          <p:cNvPicPr>
            <a:picLocks noChangeAspect="1"/>
          </p:cNvPicPr>
          <p:nvPr>
            <a:videoFile r:link="rId1"/>
            <p:extLst>
              <p:ext uri="{DAA4B4D4-6D71-4841-9C94-3DE7FCFB9230}">
                <p14:media xmlns:p14="http://schemas.microsoft.com/office/powerpoint/2010/main" r:embed="rId2">
                  <p14:trim st="6290"/>
                </p14:media>
              </p:ext>
            </p:extLst>
          </p:nvPr>
        </p:nvPicPr>
        <p:blipFill rotWithShape="1">
          <a:blip r:embed="rId8"/>
          <a:srcRect l="10133" t="13153" r="4494" b="8930"/>
          <a:stretch>
            <a:fillRect/>
          </a:stretch>
        </p:blipFill>
        <p:spPr>
          <a:xfrm>
            <a:off x="2606722" y="1276325"/>
            <a:ext cx="8745450" cy="5314120"/>
          </a:xfrm>
          <a:prstGeom prst="rect">
            <a:avLst/>
          </a:prstGeom>
        </p:spPr>
      </p:pic>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1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1A2E9AC13640478D7648F227804C06" ma:contentTypeVersion="3" ma:contentTypeDescription="Create a new document." ma:contentTypeScope="" ma:versionID="f1682af27788ca95cf9a7dcfb8584caa">
  <xsd:schema xmlns:xsd="http://www.w3.org/2001/XMLSchema" xmlns:xs="http://www.w3.org/2001/XMLSchema" xmlns:p="http://schemas.microsoft.com/office/2006/metadata/properties" xmlns:ns2="0ef31200-9737-49a9-8a23-11f33f989c80" targetNamespace="http://schemas.microsoft.com/office/2006/metadata/properties" ma:root="true" ma:fieldsID="77e013844b21841c63caea651bf0900d" ns2:_="">
    <xsd:import namespace="0ef31200-9737-49a9-8a23-11f33f989c80"/>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f31200-9737-49a9-8a23-11f33f989c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70C53B-8F36-4ABA-9966-42198FCA7E7C}">
  <ds:schemaRefs>
    <ds:schemaRef ds:uri="0ef31200-9737-49a9-8a23-11f33f989c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37F7BCA-C749-42A5-A302-FD3C8ED90155}">
  <ds:schemaRefs>
    <ds:schemaRef ds:uri="http://schemas.microsoft.com/sharepoint/v3/contenttype/forms"/>
  </ds:schemaRefs>
</ds:datastoreItem>
</file>

<file path=customXml/itemProps3.xml><?xml version="1.0" encoding="utf-8"?>
<ds:datastoreItem xmlns:ds="http://schemas.openxmlformats.org/officeDocument/2006/customXml" ds:itemID="{405A7F3F-22AB-47A5-B444-B19319D56214}">
  <ds:schemaRefs>
    <ds:schemaRef ds:uri="0ef31200-9737-49a9-8a23-11f33f989c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1283</Words>
  <Application>Microsoft Office PowerPoint</Application>
  <PresentationFormat>Widescreen</PresentationFormat>
  <Paragraphs>140</Paragraphs>
  <Slides>20</Slides>
  <Notes>20</Notes>
  <HiddenSlides>0</HiddenSlides>
  <MMClips>5</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vt:lpstr>
      <vt:lpstr>Calibri</vt:lpstr>
      <vt:lpstr>Calibri Light</vt:lpstr>
      <vt:lpstr>Segoe UI</vt:lpstr>
      <vt:lpstr>Segoe UI Light</vt:lpstr>
      <vt:lpstr>Segoe UI Semibold</vt:lpstr>
      <vt:lpstr>Segoe UI Semilight</vt:lpstr>
      <vt:lpstr>Wingdings</vt:lpstr>
      <vt:lpstr>Office Theme</vt:lpstr>
      <vt:lpstr>White Template</vt:lpstr>
      <vt:lpstr>3_WHITE TEMPLATE</vt:lpstr>
      <vt:lpstr>Intro to Conversational AI Services</vt:lpstr>
      <vt:lpstr>PowerPoint Presentation</vt:lpstr>
      <vt:lpstr>PowerPoint Presentation</vt:lpstr>
      <vt:lpstr>PowerPoint Presentation</vt:lpstr>
      <vt:lpstr>PowerPoint Presentation</vt:lpstr>
      <vt:lpstr>Product Demo</vt:lpstr>
      <vt:lpstr>Stress Dialog</vt:lpstr>
      <vt:lpstr>Channels</vt:lpstr>
      <vt:lpstr>Journaling</vt:lpstr>
      <vt:lpstr>QnA Maker Knowledge Base</vt:lpstr>
      <vt:lpstr>PowerPoint Presentation</vt:lpstr>
      <vt:lpstr>Escalation</vt:lpstr>
      <vt:lpstr>Challenges </vt:lpstr>
      <vt:lpstr>Can Be Extended for Compliance</vt:lpstr>
      <vt:lpstr>Why should you care?</vt:lpstr>
      <vt:lpstr>ACR: Bot application with Bot Framework</vt:lpstr>
      <vt:lpstr>Bot + Platform &amp; Infrastructure Services</vt:lpstr>
      <vt:lpstr>+ Cognitive Services</vt:lpstr>
      <vt:lpstr>PowerPoint Presentation</vt:lpstr>
      <vt:lpstr>aka.ms/mentalhealthbot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 Azure Community – Intro to Conversational AI Services</dc:title>
  <dc:creator>Manika Tiwari</dc:creator>
  <cp:lastModifiedBy>Annie Xu</cp:lastModifiedBy>
  <cp:revision>2</cp:revision>
  <dcterms:created xsi:type="dcterms:W3CDTF">2020-08-06T20:09:02Z</dcterms:created>
  <dcterms:modified xsi:type="dcterms:W3CDTF">2020-08-12T15:24:57Z</dcterms:modified>
</cp:coreProperties>
</file>